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59" r:id="rId4"/>
    <p:sldId id="260" r:id="rId5"/>
    <p:sldId id="261" r:id="rId6"/>
    <p:sldId id="262" r:id="rId7"/>
    <p:sldId id="263"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6296"/>
  </p:normalViewPr>
  <p:slideViewPr>
    <p:cSldViewPr snapToGrid="0">
      <p:cViewPr varScale="1">
        <p:scale>
          <a:sx n="121" d="100"/>
          <a:sy n="121" d="100"/>
        </p:scale>
        <p:origin x="200" y="3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FA519-411E-CD50-42D3-DE48E451DD1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61BEDE1-9140-916F-0214-E45409C93E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E22F4E-A89C-1D2E-7FCC-EE0C4B32A9B8}"/>
              </a:ext>
            </a:extLst>
          </p:cNvPr>
          <p:cNvSpPr>
            <a:spLocks noGrp="1"/>
          </p:cNvSpPr>
          <p:nvPr>
            <p:ph type="dt" sz="half" idx="10"/>
          </p:nvPr>
        </p:nvSpPr>
        <p:spPr/>
        <p:txBody>
          <a:bodyPr/>
          <a:lstStyle/>
          <a:p>
            <a:fld id="{F885C43A-C18E-7D43-A7F6-B68439BAAFE6}" type="datetimeFigureOut">
              <a:rPr lang="en-US" smtClean="0"/>
              <a:t>4/18/23</a:t>
            </a:fld>
            <a:endParaRPr lang="en-US"/>
          </a:p>
        </p:txBody>
      </p:sp>
      <p:sp>
        <p:nvSpPr>
          <p:cNvPr id="5" name="Footer Placeholder 4">
            <a:extLst>
              <a:ext uri="{FF2B5EF4-FFF2-40B4-BE49-F238E27FC236}">
                <a16:creationId xmlns:a16="http://schemas.microsoft.com/office/drawing/2014/main" id="{47883C79-737D-5D54-D1C4-E55BE43B96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EE7532-0BA6-DD45-D703-455E736A766C}"/>
              </a:ext>
            </a:extLst>
          </p:cNvPr>
          <p:cNvSpPr>
            <a:spLocks noGrp="1"/>
          </p:cNvSpPr>
          <p:nvPr>
            <p:ph type="sldNum" sz="quarter" idx="12"/>
          </p:nvPr>
        </p:nvSpPr>
        <p:spPr/>
        <p:txBody>
          <a:bodyPr/>
          <a:lstStyle/>
          <a:p>
            <a:fld id="{495ACB04-D804-0A4E-B569-D29C08AA25F6}" type="slidenum">
              <a:rPr lang="en-US" smtClean="0"/>
              <a:t>‹#›</a:t>
            </a:fld>
            <a:endParaRPr lang="en-US"/>
          </a:p>
        </p:txBody>
      </p:sp>
    </p:spTree>
    <p:extLst>
      <p:ext uri="{BB962C8B-B14F-4D97-AF65-F5344CB8AC3E}">
        <p14:creationId xmlns:p14="http://schemas.microsoft.com/office/powerpoint/2010/main" val="3308603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A4BCC-5D8B-D6D7-4FE2-1821E82763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AC6765-07BE-80B2-AD04-1CDDB13E64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4A46A4-6CD8-4E58-A5BF-4B74386483F0}"/>
              </a:ext>
            </a:extLst>
          </p:cNvPr>
          <p:cNvSpPr>
            <a:spLocks noGrp="1"/>
          </p:cNvSpPr>
          <p:nvPr>
            <p:ph type="dt" sz="half" idx="10"/>
          </p:nvPr>
        </p:nvSpPr>
        <p:spPr/>
        <p:txBody>
          <a:bodyPr/>
          <a:lstStyle/>
          <a:p>
            <a:fld id="{F885C43A-C18E-7D43-A7F6-B68439BAAFE6}" type="datetimeFigureOut">
              <a:rPr lang="en-US" smtClean="0"/>
              <a:t>4/18/23</a:t>
            </a:fld>
            <a:endParaRPr lang="en-US"/>
          </a:p>
        </p:txBody>
      </p:sp>
      <p:sp>
        <p:nvSpPr>
          <p:cNvPr id="5" name="Footer Placeholder 4">
            <a:extLst>
              <a:ext uri="{FF2B5EF4-FFF2-40B4-BE49-F238E27FC236}">
                <a16:creationId xmlns:a16="http://schemas.microsoft.com/office/drawing/2014/main" id="{0D244051-9416-AF61-6997-C428BFBFC5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17D7B0-DAE1-70C4-7C1C-F5F55314D372}"/>
              </a:ext>
            </a:extLst>
          </p:cNvPr>
          <p:cNvSpPr>
            <a:spLocks noGrp="1"/>
          </p:cNvSpPr>
          <p:nvPr>
            <p:ph type="sldNum" sz="quarter" idx="12"/>
          </p:nvPr>
        </p:nvSpPr>
        <p:spPr/>
        <p:txBody>
          <a:bodyPr/>
          <a:lstStyle/>
          <a:p>
            <a:fld id="{495ACB04-D804-0A4E-B569-D29C08AA25F6}" type="slidenum">
              <a:rPr lang="en-US" smtClean="0"/>
              <a:t>‹#›</a:t>
            </a:fld>
            <a:endParaRPr lang="en-US"/>
          </a:p>
        </p:txBody>
      </p:sp>
    </p:spTree>
    <p:extLst>
      <p:ext uri="{BB962C8B-B14F-4D97-AF65-F5344CB8AC3E}">
        <p14:creationId xmlns:p14="http://schemas.microsoft.com/office/powerpoint/2010/main" val="3801256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DD2C2-F37A-B880-FE42-63BA394F6CC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6CA06F0-8409-4DD7-5CBC-772F899F6F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047F83-41AC-CF97-05C3-23AD2348EE83}"/>
              </a:ext>
            </a:extLst>
          </p:cNvPr>
          <p:cNvSpPr>
            <a:spLocks noGrp="1"/>
          </p:cNvSpPr>
          <p:nvPr>
            <p:ph type="dt" sz="half" idx="10"/>
          </p:nvPr>
        </p:nvSpPr>
        <p:spPr/>
        <p:txBody>
          <a:bodyPr/>
          <a:lstStyle/>
          <a:p>
            <a:fld id="{F885C43A-C18E-7D43-A7F6-B68439BAAFE6}" type="datetimeFigureOut">
              <a:rPr lang="en-US" smtClean="0"/>
              <a:t>4/18/23</a:t>
            </a:fld>
            <a:endParaRPr lang="en-US"/>
          </a:p>
        </p:txBody>
      </p:sp>
      <p:sp>
        <p:nvSpPr>
          <p:cNvPr id="5" name="Footer Placeholder 4">
            <a:extLst>
              <a:ext uri="{FF2B5EF4-FFF2-40B4-BE49-F238E27FC236}">
                <a16:creationId xmlns:a16="http://schemas.microsoft.com/office/drawing/2014/main" id="{F9EDC3C9-7805-6381-54D0-B5D499B4A6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2A5996-42F5-A8FD-9B68-78B10CC754C6}"/>
              </a:ext>
            </a:extLst>
          </p:cNvPr>
          <p:cNvSpPr>
            <a:spLocks noGrp="1"/>
          </p:cNvSpPr>
          <p:nvPr>
            <p:ph type="sldNum" sz="quarter" idx="12"/>
          </p:nvPr>
        </p:nvSpPr>
        <p:spPr/>
        <p:txBody>
          <a:bodyPr/>
          <a:lstStyle/>
          <a:p>
            <a:fld id="{495ACB04-D804-0A4E-B569-D29C08AA25F6}" type="slidenum">
              <a:rPr lang="en-US" smtClean="0"/>
              <a:t>‹#›</a:t>
            </a:fld>
            <a:endParaRPr lang="en-US"/>
          </a:p>
        </p:txBody>
      </p:sp>
    </p:spTree>
    <p:extLst>
      <p:ext uri="{BB962C8B-B14F-4D97-AF65-F5344CB8AC3E}">
        <p14:creationId xmlns:p14="http://schemas.microsoft.com/office/powerpoint/2010/main" val="1859205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C49DD-5752-1E0F-F0EE-970D66CA7B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291747-3BB0-2842-34B0-C5CEF10815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E726EE-06C3-B560-47D2-2A837DE3820E}"/>
              </a:ext>
            </a:extLst>
          </p:cNvPr>
          <p:cNvSpPr>
            <a:spLocks noGrp="1"/>
          </p:cNvSpPr>
          <p:nvPr>
            <p:ph type="dt" sz="half" idx="10"/>
          </p:nvPr>
        </p:nvSpPr>
        <p:spPr/>
        <p:txBody>
          <a:bodyPr/>
          <a:lstStyle/>
          <a:p>
            <a:fld id="{F885C43A-C18E-7D43-A7F6-B68439BAAFE6}" type="datetimeFigureOut">
              <a:rPr lang="en-US" smtClean="0"/>
              <a:t>4/18/23</a:t>
            </a:fld>
            <a:endParaRPr lang="en-US"/>
          </a:p>
        </p:txBody>
      </p:sp>
      <p:sp>
        <p:nvSpPr>
          <p:cNvPr id="5" name="Footer Placeholder 4">
            <a:extLst>
              <a:ext uri="{FF2B5EF4-FFF2-40B4-BE49-F238E27FC236}">
                <a16:creationId xmlns:a16="http://schemas.microsoft.com/office/drawing/2014/main" id="{58961AE8-4292-7F30-B4FE-28920E430E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4ADE48-A4FD-F88C-2E7B-5EB460483069}"/>
              </a:ext>
            </a:extLst>
          </p:cNvPr>
          <p:cNvSpPr>
            <a:spLocks noGrp="1"/>
          </p:cNvSpPr>
          <p:nvPr>
            <p:ph type="sldNum" sz="quarter" idx="12"/>
          </p:nvPr>
        </p:nvSpPr>
        <p:spPr/>
        <p:txBody>
          <a:bodyPr/>
          <a:lstStyle/>
          <a:p>
            <a:fld id="{495ACB04-D804-0A4E-B569-D29C08AA25F6}" type="slidenum">
              <a:rPr lang="en-US" smtClean="0"/>
              <a:t>‹#›</a:t>
            </a:fld>
            <a:endParaRPr lang="en-US"/>
          </a:p>
        </p:txBody>
      </p:sp>
    </p:spTree>
    <p:extLst>
      <p:ext uri="{BB962C8B-B14F-4D97-AF65-F5344CB8AC3E}">
        <p14:creationId xmlns:p14="http://schemas.microsoft.com/office/powerpoint/2010/main" val="4231465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BF930-3398-CD11-FA3D-952995CCCB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CA45997-C70D-E16A-68C9-AFE9020920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0D44127-79CE-ECDB-058A-61B5C8BE726B}"/>
              </a:ext>
            </a:extLst>
          </p:cNvPr>
          <p:cNvSpPr>
            <a:spLocks noGrp="1"/>
          </p:cNvSpPr>
          <p:nvPr>
            <p:ph type="dt" sz="half" idx="10"/>
          </p:nvPr>
        </p:nvSpPr>
        <p:spPr/>
        <p:txBody>
          <a:bodyPr/>
          <a:lstStyle/>
          <a:p>
            <a:fld id="{F885C43A-C18E-7D43-A7F6-B68439BAAFE6}" type="datetimeFigureOut">
              <a:rPr lang="en-US" smtClean="0"/>
              <a:t>4/18/23</a:t>
            </a:fld>
            <a:endParaRPr lang="en-US"/>
          </a:p>
        </p:txBody>
      </p:sp>
      <p:sp>
        <p:nvSpPr>
          <p:cNvPr id="5" name="Footer Placeholder 4">
            <a:extLst>
              <a:ext uri="{FF2B5EF4-FFF2-40B4-BE49-F238E27FC236}">
                <a16:creationId xmlns:a16="http://schemas.microsoft.com/office/drawing/2014/main" id="{2FE1C791-3B25-9CE7-0080-8255FE9636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8011F0-D858-C8BD-8BBA-07DB0477B0FB}"/>
              </a:ext>
            </a:extLst>
          </p:cNvPr>
          <p:cNvSpPr>
            <a:spLocks noGrp="1"/>
          </p:cNvSpPr>
          <p:nvPr>
            <p:ph type="sldNum" sz="quarter" idx="12"/>
          </p:nvPr>
        </p:nvSpPr>
        <p:spPr/>
        <p:txBody>
          <a:bodyPr/>
          <a:lstStyle/>
          <a:p>
            <a:fld id="{495ACB04-D804-0A4E-B569-D29C08AA25F6}" type="slidenum">
              <a:rPr lang="en-US" smtClean="0"/>
              <a:t>‹#›</a:t>
            </a:fld>
            <a:endParaRPr lang="en-US"/>
          </a:p>
        </p:txBody>
      </p:sp>
    </p:spTree>
    <p:extLst>
      <p:ext uri="{BB962C8B-B14F-4D97-AF65-F5344CB8AC3E}">
        <p14:creationId xmlns:p14="http://schemas.microsoft.com/office/powerpoint/2010/main" val="551259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671BC-651F-ECBA-4079-A206B2779D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6BEE56-1172-9C27-237C-37060009131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2F02136-1EEE-5CD1-DDCF-43CBBF705A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1160137-212E-F0CB-DE2D-7431E6F0BD33}"/>
              </a:ext>
            </a:extLst>
          </p:cNvPr>
          <p:cNvSpPr>
            <a:spLocks noGrp="1"/>
          </p:cNvSpPr>
          <p:nvPr>
            <p:ph type="dt" sz="half" idx="10"/>
          </p:nvPr>
        </p:nvSpPr>
        <p:spPr/>
        <p:txBody>
          <a:bodyPr/>
          <a:lstStyle/>
          <a:p>
            <a:fld id="{F885C43A-C18E-7D43-A7F6-B68439BAAFE6}" type="datetimeFigureOut">
              <a:rPr lang="en-US" smtClean="0"/>
              <a:t>4/18/23</a:t>
            </a:fld>
            <a:endParaRPr lang="en-US"/>
          </a:p>
        </p:txBody>
      </p:sp>
      <p:sp>
        <p:nvSpPr>
          <p:cNvPr id="6" name="Footer Placeholder 5">
            <a:extLst>
              <a:ext uri="{FF2B5EF4-FFF2-40B4-BE49-F238E27FC236}">
                <a16:creationId xmlns:a16="http://schemas.microsoft.com/office/drawing/2014/main" id="{B3C2280E-1B87-5355-8699-F6120F92F4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84C213-771F-9379-5599-406DA060C222}"/>
              </a:ext>
            </a:extLst>
          </p:cNvPr>
          <p:cNvSpPr>
            <a:spLocks noGrp="1"/>
          </p:cNvSpPr>
          <p:nvPr>
            <p:ph type="sldNum" sz="quarter" idx="12"/>
          </p:nvPr>
        </p:nvSpPr>
        <p:spPr/>
        <p:txBody>
          <a:bodyPr/>
          <a:lstStyle/>
          <a:p>
            <a:fld id="{495ACB04-D804-0A4E-B569-D29C08AA25F6}" type="slidenum">
              <a:rPr lang="en-US" smtClean="0"/>
              <a:t>‹#›</a:t>
            </a:fld>
            <a:endParaRPr lang="en-US"/>
          </a:p>
        </p:txBody>
      </p:sp>
    </p:spTree>
    <p:extLst>
      <p:ext uri="{BB962C8B-B14F-4D97-AF65-F5344CB8AC3E}">
        <p14:creationId xmlns:p14="http://schemas.microsoft.com/office/powerpoint/2010/main" val="3137941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9B271-8498-7E28-D5DE-D1DD47A2B23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D14B447-B1C0-2468-8D66-E77AAE2852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AB940E1-E0A3-3E0F-3B91-81CB630345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444D656-3188-4A74-138A-58BE87A06C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EA3E159-755A-192F-F6B3-0A0458B7A8C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A1D6BD-4C6B-7660-D8B1-B4A3ED49A001}"/>
              </a:ext>
            </a:extLst>
          </p:cNvPr>
          <p:cNvSpPr>
            <a:spLocks noGrp="1"/>
          </p:cNvSpPr>
          <p:nvPr>
            <p:ph type="dt" sz="half" idx="10"/>
          </p:nvPr>
        </p:nvSpPr>
        <p:spPr/>
        <p:txBody>
          <a:bodyPr/>
          <a:lstStyle/>
          <a:p>
            <a:fld id="{F885C43A-C18E-7D43-A7F6-B68439BAAFE6}" type="datetimeFigureOut">
              <a:rPr lang="en-US" smtClean="0"/>
              <a:t>4/18/23</a:t>
            </a:fld>
            <a:endParaRPr lang="en-US"/>
          </a:p>
        </p:txBody>
      </p:sp>
      <p:sp>
        <p:nvSpPr>
          <p:cNvPr id="8" name="Footer Placeholder 7">
            <a:extLst>
              <a:ext uri="{FF2B5EF4-FFF2-40B4-BE49-F238E27FC236}">
                <a16:creationId xmlns:a16="http://schemas.microsoft.com/office/drawing/2014/main" id="{3ADF7D01-BB82-C052-260E-7C08B97AA95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EBBB178-8AEA-0F5F-70F6-6FA60D31B213}"/>
              </a:ext>
            </a:extLst>
          </p:cNvPr>
          <p:cNvSpPr>
            <a:spLocks noGrp="1"/>
          </p:cNvSpPr>
          <p:nvPr>
            <p:ph type="sldNum" sz="quarter" idx="12"/>
          </p:nvPr>
        </p:nvSpPr>
        <p:spPr/>
        <p:txBody>
          <a:bodyPr/>
          <a:lstStyle/>
          <a:p>
            <a:fld id="{495ACB04-D804-0A4E-B569-D29C08AA25F6}" type="slidenum">
              <a:rPr lang="en-US" smtClean="0"/>
              <a:t>‹#›</a:t>
            </a:fld>
            <a:endParaRPr lang="en-US"/>
          </a:p>
        </p:txBody>
      </p:sp>
    </p:spTree>
    <p:extLst>
      <p:ext uri="{BB962C8B-B14F-4D97-AF65-F5344CB8AC3E}">
        <p14:creationId xmlns:p14="http://schemas.microsoft.com/office/powerpoint/2010/main" val="1394205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A5115-7E73-3704-838A-9DDD2A07E33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0E22D80-A3D0-D385-F638-13BE202F0C2A}"/>
              </a:ext>
            </a:extLst>
          </p:cNvPr>
          <p:cNvSpPr>
            <a:spLocks noGrp="1"/>
          </p:cNvSpPr>
          <p:nvPr>
            <p:ph type="dt" sz="half" idx="10"/>
          </p:nvPr>
        </p:nvSpPr>
        <p:spPr/>
        <p:txBody>
          <a:bodyPr/>
          <a:lstStyle/>
          <a:p>
            <a:fld id="{F885C43A-C18E-7D43-A7F6-B68439BAAFE6}" type="datetimeFigureOut">
              <a:rPr lang="en-US" smtClean="0"/>
              <a:t>4/18/23</a:t>
            </a:fld>
            <a:endParaRPr lang="en-US"/>
          </a:p>
        </p:txBody>
      </p:sp>
      <p:sp>
        <p:nvSpPr>
          <p:cNvPr id="4" name="Footer Placeholder 3">
            <a:extLst>
              <a:ext uri="{FF2B5EF4-FFF2-40B4-BE49-F238E27FC236}">
                <a16:creationId xmlns:a16="http://schemas.microsoft.com/office/drawing/2014/main" id="{072CE844-ED3B-9E1E-4766-DEDBE8A328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9CA3CB1-D4B5-AF18-3547-5BB49CFECC29}"/>
              </a:ext>
            </a:extLst>
          </p:cNvPr>
          <p:cNvSpPr>
            <a:spLocks noGrp="1"/>
          </p:cNvSpPr>
          <p:nvPr>
            <p:ph type="sldNum" sz="quarter" idx="12"/>
          </p:nvPr>
        </p:nvSpPr>
        <p:spPr/>
        <p:txBody>
          <a:bodyPr/>
          <a:lstStyle/>
          <a:p>
            <a:fld id="{495ACB04-D804-0A4E-B569-D29C08AA25F6}" type="slidenum">
              <a:rPr lang="en-US" smtClean="0"/>
              <a:t>‹#›</a:t>
            </a:fld>
            <a:endParaRPr lang="en-US"/>
          </a:p>
        </p:txBody>
      </p:sp>
    </p:spTree>
    <p:extLst>
      <p:ext uri="{BB962C8B-B14F-4D97-AF65-F5344CB8AC3E}">
        <p14:creationId xmlns:p14="http://schemas.microsoft.com/office/powerpoint/2010/main" val="327221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8B5DC5-332A-3027-55AF-B25819C912C5}"/>
              </a:ext>
            </a:extLst>
          </p:cNvPr>
          <p:cNvSpPr>
            <a:spLocks noGrp="1"/>
          </p:cNvSpPr>
          <p:nvPr>
            <p:ph type="dt" sz="half" idx="10"/>
          </p:nvPr>
        </p:nvSpPr>
        <p:spPr/>
        <p:txBody>
          <a:bodyPr/>
          <a:lstStyle/>
          <a:p>
            <a:fld id="{F885C43A-C18E-7D43-A7F6-B68439BAAFE6}" type="datetimeFigureOut">
              <a:rPr lang="en-US" smtClean="0"/>
              <a:t>4/18/23</a:t>
            </a:fld>
            <a:endParaRPr lang="en-US"/>
          </a:p>
        </p:txBody>
      </p:sp>
      <p:sp>
        <p:nvSpPr>
          <p:cNvPr id="3" name="Footer Placeholder 2">
            <a:extLst>
              <a:ext uri="{FF2B5EF4-FFF2-40B4-BE49-F238E27FC236}">
                <a16:creationId xmlns:a16="http://schemas.microsoft.com/office/drawing/2014/main" id="{B9290FCF-3005-8B63-5773-FD117647D00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6AFE831-82FF-5115-88F1-5515860BA6FF}"/>
              </a:ext>
            </a:extLst>
          </p:cNvPr>
          <p:cNvSpPr>
            <a:spLocks noGrp="1"/>
          </p:cNvSpPr>
          <p:nvPr>
            <p:ph type="sldNum" sz="quarter" idx="12"/>
          </p:nvPr>
        </p:nvSpPr>
        <p:spPr/>
        <p:txBody>
          <a:bodyPr/>
          <a:lstStyle/>
          <a:p>
            <a:fld id="{495ACB04-D804-0A4E-B569-D29C08AA25F6}" type="slidenum">
              <a:rPr lang="en-US" smtClean="0"/>
              <a:t>‹#›</a:t>
            </a:fld>
            <a:endParaRPr lang="en-US"/>
          </a:p>
        </p:txBody>
      </p:sp>
    </p:spTree>
    <p:extLst>
      <p:ext uri="{BB962C8B-B14F-4D97-AF65-F5344CB8AC3E}">
        <p14:creationId xmlns:p14="http://schemas.microsoft.com/office/powerpoint/2010/main" val="1774676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105B6-ED94-83F8-4A5C-B6DB7899E9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08E8648-8B3F-6C5B-F8ED-5F058AE290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65EC783-6362-B384-8C49-70370BDD3D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BC33CC-F104-9CA2-E7BC-FA144167FF37}"/>
              </a:ext>
            </a:extLst>
          </p:cNvPr>
          <p:cNvSpPr>
            <a:spLocks noGrp="1"/>
          </p:cNvSpPr>
          <p:nvPr>
            <p:ph type="dt" sz="half" idx="10"/>
          </p:nvPr>
        </p:nvSpPr>
        <p:spPr/>
        <p:txBody>
          <a:bodyPr/>
          <a:lstStyle/>
          <a:p>
            <a:fld id="{F885C43A-C18E-7D43-A7F6-B68439BAAFE6}" type="datetimeFigureOut">
              <a:rPr lang="en-US" smtClean="0"/>
              <a:t>4/18/23</a:t>
            </a:fld>
            <a:endParaRPr lang="en-US"/>
          </a:p>
        </p:txBody>
      </p:sp>
      <p:sp>
        <p:nvSpPr>
          <p:cNvPr id="6" name="Footer Placeholder 5">
            <a:extLst>
              <a:ext uri="{FF2B5EF4-FFF2-40B4-BE49-F238E27FC236}">
                <a16:creationId xmlns:a16="http://schemas.microsoft.com/office/drawing/2014/main" id="{3B0F7973-3B5A-1C03-704A-3B8DA92A74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1D1242-D645-2284-9475-58D3559D7098}"/>
              </a:ext>
            </a:extLst>
          </p:cNvPr>
          <p:cNvSpPr>
            <a:spLocks noGrp="1"/>
          </p:cNvSpPr>
          <p:nvPr>
            <p:ph type="sldNum" sz="quarter" idx="12"/>
          </p:nvPr>
        </p:nvSpPr>
        <p:spPr/>
        <p:txBody>
          <a:bodyPr/>
          <a:lstStyle/>
          <a:p>
            <a:fld id="{495ACB04-D804-0A4E-B569-D29C08AA25F6}" type="slidenum">
              <a:rPr lang="en-US" smtClean="0"/>
              <a:t>‹#›</a:t>
            </a:fld>
            <a:endParaRPr lang="en-US"/>
          </a:p>
        </p:txBody>
      </p:sp>
    </p:spTree>
    <p:extLst>
      <p:ext uri="{BB962C8B-B14F-4D97-AF65-F5344CB8AC3E}">
        <p14:creationId xmlns:p14="http://schemas.microsoft.com/office/powerpoint/2010/main" val="3736956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1969E-DF6A-F421-197F-F300215F87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43AB5BE-8C81-9F39-313A-A8C5A3654B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22BE42-0197-303A-146A-29D47C1104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5C1CC3-64FC-3DD2-A581-679B6DB67CDD}"/>
              </a:ext>
            </a:extLst>
          </p:cNvPr>
          <p:cNvSpPr>
            <a:spLocks noGrp="1"/>
          </p:cNvSpPr>
          <p:nvPr>
            <p:ph type="dt" sz="half" idx="10"/>
          </p:nvPr>
        </p:nvSpPr>
        <p:spPr/>
        <p:txBody>
          <a:bodyPr/>
          <a:lstStyle/>
          <a:p>
            <a:fld id="{F885C43A-C18E-7D43-A7F6-B68439BAAFE6}" type="datetimeFigureOut">
              <a:rPr lang="en-US" smtClean="0"/>
              <a:t>4/18/23</a:t>
            </a:fld>
            <a:endParaRPr lang="en-US"/>
          </a:p>
        </p:txBody>
      </p:sp>
      <p:sp>
        <p:nvSpPr>
          <p:cNvPr id="6" name="Footer Placeholder 5">
            <a:extLst>
              <a:ext uri="{FF2B5EF4-FFF2-40B4-BE49-F238E27FC236}">
                <a16:creationId xmlns:a16="http://schemas.microsoft.com/office/drawing/2014/main" id="{4BDC7BD1-6BC4-7246-93BD-FC97A3E323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0197A9-7B3B-5CFF-CA16-493308F2F1E0}"/>
              </a:ext>
            </a:extLst>
          </p:cNvPr>
          <p:cNvSpPr>
            <a:spLocks noGrp="1"/>
          </p:cNvSpPr>
          <p:nvPr>
            <p:ph type="sldNum" sz="quarter" idx="12"/>
          </p:nvPr>
        </p:nvSpPr>
        <p:spPr/>
        <p:txBody>
          <a:bodyPr/>
          <a:lstStyle/>
          <a:p>
            <a:fld id="{495ACB04-D804-0A4E-B569-D29C08AA25F6}" type="slidenum">
              <a:rPr lang="en-US" smtClean="0"/>
              <a:t>‹#›</a:t>
            </a:fld>
            <a:endParaRPr lang="en-US"/>
          </a:p>
        </p:txBody>
      </p:sp>
    </p:spTree>
    <p:extLst>
      <p:ext uri="{BB962C8B-B14F-4D97-AF65-F5344CB8AC3E}">
        <p14:creationId xmlns:p14="http://schemas.microsoft.com/office/powerpoint/2010/main" val="2842607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1E0ED0-4953-78C7-1ADE-59011E3714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E3122BE-0BF0-EF84-ACA9-436D9378CE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ECE5F0-091E-E73E-E0EC-36E2E0AFFE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85C43A-C18E-7D43-A7F6-B68439BAAFE6}" type="datetimeFigureOut">
              <a:rPr lang="en-US" smtClean="0"/>
              <a:t>4/18/23</a:t>
            </a:fld>
            <a:endParaRPr lang="en-US"/>
          </a:p>
        </p:txBody>
      </p:sp>
      <p:sp>
        <p:nvSpPr>
          <p:cNvPr id="5" name="Footer Placeholder 4">
            <a:extLst>
              <a:ext uri="{FF2B5EF4-FFF2-40B4-BE49-F238E27FC236}">
                <a16:creationId xmlns:a16="http://schemas.microsoft.com/office/drawing/2014/main" id="{2BF476D8-9479-EC5C-9125-D106F1D811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3BB5E43-2AA7-6BE1-A673-0361403DE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5ACB04-D804-0A4E-B569-D29C08AA25F6}" type="slidenum">
              <a:rPr lang="en-US" smtClean="0"/>
              <a:t>‹#›</a:t>
            </a:fld>
            <a:endParaRPr lang="en-US"/>
          </a:p>
        </p:txBody>
      </p:sp>
    </p:spTree>
    <p:extLst>
      <p:ext uri="{BB962C8B-B14F-4D97-AF65-F5344CB8AC3E}">
        <p14:creationId xmlns:p14="http://schemas.microsoft.com/office/powerpoint/2010/main" val="24228373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87F4F1C-8D3D-4EC1-B72D-A0470A5A0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1E3DD61-64DB-46AD-B249-E273CD86B0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96011"/>
            <a:ext cx="12192000" cy="3561989"/>
            <a:chOff x="0" y="3296011"/>
            <a:chExt cx="12192000" cy="3561989"/>
          </a:xfrm>
          <a:effectLst>
            <a:outerShdw blurRad="254000" dist="152400" dir="16200000" rotWithShape="0">
              <a:prstClr val="black">
                <a:alpha val="10000"/>
              </a:prstClr>
            </a:outerShdw>
          </a:effectLst>
        </p:grpSpPr>
        <p:grpSp>
          <p:nvGrpSpPr>
            <p:cNvPr id="17" name="Group 10">
              <a:extLst>
                <a:ext uri="{FF2B5EF4-FFF2-40B4-BE49-F238E27FC236}">
                  <a16:creationId xmlns:a16="http://schemas.microsoft.com/office/drawing/2014/main" id="{0D7053D3-590A-4E94-B092-C96EAF744C3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15" name="Freeform: Shape 14">
                <a:extLst>
                  <a:ext uri="{FF2B5EF4-FFF2-40B4-BE49-F238E27FC236}">
                    <a16:creationId xmlns:a16="http://schemas.microsoft.com/office/drawing/2014/main" id="{2EB67199-6FF0-4DED-89D1-BAEA95F9F5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1A0BEEB-C008-4150-A935-C6AAF537D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 name="Group 11">
              <a:extLst>
                <a:ext uri="{FF2B5EF4-FFF2-40B4-BE49-F238E27FC236}">
                  <a16:creationId xmlns:a16="http://schemas.microsoft.com/office/drawing/2014/main" id="{05148B0F-801C-45A1-80C1-EEC25A22A7C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18" name="Freeform: Shape 12">
                <a:extLst>
                  <a:ext uri="{FF2B5EF4-FFF2-40B4-BE49-F238E27FC236}">
                    <a16:creationId xmlns:a16="http://schemas.microsoft.com/office/drawing/2014/main" id="{E7715ED9-C8CE-4651-82AA-1C4B5F14A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911230A-EF3B-4760-9087-E4FBE05BD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2">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2" name="Title 1">
            <a:extLst>
              <a:ext uri="{FF2B5EF4-FFF2-40B4-BE49-F238E27FC236}">
                <a16:creationId xmlns:a16="http://schemas.microsoft.com/office/drawing/2014/main" id="{A26FC89B-4C40-CCA8-2A2F-EEC15D2792B0}"/>
              </a:ext>
            </a:extLst>
          </p:cNvPr>
          <p:cNvSpPr>
            <a:spLocks noGrp="1"/>
          </p:cNvSpPr>
          <p:nvPr>
            <p:ph type="ctrTitle"/>
          </p:nvPr>
        </p:nvSpPr>
        <p:spPr>
          <a:xfrm>
            <a:off x="838199" y="1120676"/>
            <a:ext cx="7469460" cy="2308324"/>
          </a:xfrm>
        </p:spPr>
        <p:txBody>
          <a:bodyPr>
            <a:normAutofit fontScale="90000"/>
          </a:bodyPr>
          <a:lstStyle/>
          <a:p>
            <a:pPr algn="l"/>
            <a:br>
              <a:rPr lang="en-US" sz="2600" dirty="0">
                <a:solidFill>
                  <a:schemeClr val="bg1"/>
                </a:solidFill>
              </a:rPr>
            </a:br>
            <a:r>
              <a:rPr lang="en-US" sz="3600" dirty="0">
                <a:solidFill>
                  <a:schemeClr val="bg1"/>
                </a:solidFill>
              </a:rPr>
              <a:t>Strategies for responding critically to a text</a:t>
            </a:r>
            <a:br>
              <a:rPr lang="en-US" sz="2600" dirty="0">
                <a:solidFill>
                  <a:schemeClr val="bg1"/>
                </a:solidFill>
              </a:rPr>
            </a:br>
            <a:br>
              <a:rPr lang="en-US" sz="2600" dirty="0">
                <a:solidFill>
                  <a:schemeClr val="bg1"/>
                </a:solidFill>
              </a:rPr>
            </a:br>
            <a:r>
              <a:rPr lang="en-US" sz="2600" dirty="0">
                <a:solidFill>
                  <a:schemeClr val="bg1"/>
                </a:solidFill>
              </a:rPr>
              <a:t>Class Session for Applications of Biological Concepts in Public Health</a:t>
            </a:r>
            <a:br>
              <a:rPr lang="en-US" sz="2600" dirty="0">
                <a:solidFill>
                  <a:schemeClr val="bg1"/>
                </a:solidFill>
              </a:rPr>
            </a:br>
            <a:br>
              <a:rPr lang="en-US" sz="2600" dirty="0">
                <a:solidFill>
                  <a:schemeClr val="bg1"/>
                </a:solidFill>
              </a:rPr>
            </a:br>
            <a:r>
              <a:rPr lang="en-US" sz="2600" dirty="0">
                <a:solidFill>
                  <a:schemeClr val="bg1"/>
                </a:solidFill>
              </a:rPr>
              <a:t>March 14, 2023</a:t>
            </a:r>
          </a:p>
        </p:txBody>
      </p:sp>
      <p:sp>
        <p:nvSpPr>
          <p:cNvPr id="3" name="Subtitle 2">
            <a:extLst>
              <a:ext uri="{FF2B5EF4-FFF2-40B4-BE49-F238E27FC236}">
                <a16:creationId xmlns:a16="http://schemas.microsoft.com/office/drawing/2014/main" id="{291898B5-1F48-1AC6-215E-E0052E3342FF}"/>
              </a:ext>
            </a:extLst>
          </p:cNvPr>
          <p:cNvSpPr>
            <a:spLocks noGrp="1"/>
          </p:cNvSpPr>
          <p:nvPr>
            <p:ph type="subTitle" idx="1"/>
          </p:nvPr>
        </p:nvSpPr>
        <p:spPr>
          <a:xfrm>
            <a:off x="835024" y="3809999"/>
            <a:ext cx="7025753" cy="1012778"/>
          </a:xfrm>
        </p:spPr>
        <p:txBody>
          <a:bodyPr>
            <a:normAutofit/>
          </a:bodyPr>
          <a:lstStyle/>
          <a:p>
            <a:pPr algn="l"/>
            <a:r>
              <a:rPr lang="en-US" sz="1500" dirty="0">
                <a:solidFill>
                  <a:schemeClr val="bg1"/>
                </a:solidFill>
              </a:rPr>
              <a:t>Rebecca Wilbanks, PhD</a:t>
            </a:r>
          </a:p>
          <a:p>
            <a:pPr algn="l"/>
            <a:r>
              <a:rPr lang="en-US" sz="1500" dirty="0">
                <a:solidFill>
                  <a:schemeClr val="bg1"/>
                </a:solidFill>
              </a:rPr>
              <a:t>Lecturer, University Writing Program</a:t>
            </a:r>
          </a:p>
          <a:p>
            <a:pPr algn="l"/>
            <a:r>
              <a:rPr lang="en-US" sz="1500" dirty="0">
                <a:solidFill>
                  <a:schemeClr val="bg1"/>
                </a:solidFill>
              </a:rPr>
              <a:t>rwilban2@jhu.edu </a:t>
            </a:r>
          </a:p>
        </p:txBody>
      </p:sp>
    </p:spTree>
    <p:extLst>
      <p:ext uri="{BB962C8B-B14F-4D97-AF65-F5344CB8AC3E}">
        <p14:creationId xmlns:p14="http://schemas.microsoft.com/office/powerpoint/2010/main" val="1007574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80C7E36E-14FD-B1E8-9DF9-FF4C3BC302F0}"/>
              </a:ext>
            </a:extLst>
          </p:cNvPr>
          <p:cNvSpPr>
            <a:spLocks noGrp="1"/>
          </p:cNvSpPr>
          <p:nvPr>
            <p:ph type="title"/>
          </p:nvPr>
        </p:nvSpPr>
        <p:spPr>
          <a:xfrm>
            <a:off x="6096000" y="448721"/>
            <a:ext cx="5869259" cy="1225650"/>
          </a:xfrm>
          <a:prstGeom prst="ellipse">
            <a:avLst/>
          </a:prstGeom>
        </p:spPr>
        <p:txBody>
          <a:bodyPr vert="horz" lIns="91440" tIns="45720" rIns="91440" bIns="45720" rtlCol="0" anchor="b">
            <a:normAutofit fontScale="90000"/>
          </a:bodyPr>
          <a:lstStyle/>
          <a:p>
            <a:r>
              <a:rPr lang="en-US" sz="2700" dirty="0">
                <a:solidFill>
                  <a:schemeClr val="bg1"/>
                </a:solidFill>
              </a:rPr>
              <a:t>Good discussion questions s</a:t>
            </a:r>
            <a:r>
              <a:rPr lang="en-US" sz="2700" kern="1200" dirty="0">
                <a:solidFill>
                  <a:schemeClr val="bg1"/>
                </a:solidFill>
                <a:latin typeface="+mj-lt"/>
                <a:ea typeface="+mj-ea"/>
                <a:cs typeface="+mj-cs"/>
              </a:rPr>
              <a:t>tart with annotations that record or highlight:</a:t>
            </a:r>
          </a:p>
        </p:txBody>
      </p:sp>
      <p:pic>
        <p:nvPicPr>
          <p:cNvPr id="5" name="Content Placeholder 4" descr="Text&#10;&#10;A page is annotated with underlined sentences, circled words and phrases, and marginal notes. &#10;">
            <a:extLst>
              <a:ext uri="{FF2B5EF4-FFF2-40B4-BE49-F238E27FC236}">
                <a16:creationId xmlns:a16="http://schemas.microsoft.com/office/drawing/2014/main" id="{F9117E0D-1FEE-3DCE-82CB-94E48503D9EB}"/>
              </a:ext>
            </a:extLst>
          </p:cNvPr>
          <p:cNvPicPr>
            <a:picLocks noChangeAspect="1"/>
          </p:cNvPicPr>
          <p:nvPr/>
        </p:nvPicPr>
        <p:blipFill rotWithShape="1">
          <a:blip r:embed="rId2"/>
          <a:srcRect b="3542"/>
          <a:stretch/>
        </p:blipFill>
        <p:spPr>
          <a:xfrm>
            <a:off x="520700" y="0"/>
            <a:ext cx="5143500" cy="6858000"/>
          </a:xfrm>
          <a:prstGeom prst="rect">
            <a:avLst/>
          </a:prstGeom>
        </p:spPr>
      </p:pic>
      <p:cxnSp>
        <p:nvCxnSpPr>
          <p:cNvPr id="21" name="Straight Connector 20">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527800"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Content Placeholder 15">
            <a:extLst>
              <a:ext uri="{FF2B5EF4-FFF2-40B4-BE49-F238E27FC236}">
                <a16:creationId xmlns:a16="http://schemas.microsoft.com/office/drawing/2014/main" id="{6B52555E-2F95-2E0A-B2F0-E012A2F6AA3C}"/>
              </a:ext>
            </a:extLst>
          </p:cNvPr>
          <p:cNvSpPr>
            <a:spLocks noGrp="1"/>
          </p:cNvSpPr>
          <p:nvPr>
            <p:ph idx="1"/>
          </p:nvPr>
        </p:nvSpPr>
        <p:spPr>
          <a:xfrm>
            <a:off x="6527800" y="1909192"/>
            <a:ext cx="4713997" cy="3647710"/>
          </a:xfrm>
        </p:spPr>
        <p:txBody>
          <a:bodyPr>
            <a:normAutofit lnSpcReduction="10000"/>
          </a:bodyPr>
          <a:lstStyle/>
          <a:p>
            <a:r>
              <a:rPr lang="en-US" sz="2000" dirty="0" err="1">
                <a:solidFill>
                  <a:schemeClr val="bg1"/>
                </a:solidFill>
              </a:rPr>
              <a:t>Gists</a:t>
            </a:r>
            <a:r>
              <a:rPr lang="en-US" sz="2000" dirty="0">
                <a:solidFill>
                  <a:schemeClr val="bg1"/>
                </a:solidFill>
              </a:rPr>
              <a:t> of passages</a:t>
            </a:r>
          </a:p>
          <a:p>
            <a:r>
              <a:rPr lang="en-US" sz="2000" dirty="0">
                <a:solidFill>
                  <a:schemeClr val="bg1"/>
                </a:solidFill>
              </a:rPr>
              <a:t>Your reactions; places where you agree, want to challenge the author’s assertions, are surprised by something, etc.</a:t>
            </a:r>
          </a:p>
          <a:p>
            <a:r>
              <a:rPr lang="en-US" sz="2000" dirty="0">
                <a:solidFill>
                  <a:schemeClr val="bg1"/>
                </a:solidFill>
              </a:rPr>
              <a:t>Connections to other texts / ideas/ experiences</a:t>
            </a:r>
          </a:p>
          <a:p>
            <a:r>
              <a:rPr lang="en-US" sz="2000" dirty="0">
                <a:solidFill>
                  <a:schemeClr val="bg1"/>
                </a:solidFill>
              </a:rPr>
              <a:t>Questions, points of ambiguity</a:t>
            </a:r>
          </a:p>
          <a:p>
            <a:r>
              <a:rPr lang="en-US" sz="2000" dirty="0">
                <a:solidFill>
                  <a:schemeClr val="bg1"/>
                </a:solidFill>
              </a:rPr>
              <a:t>Seeming contradictions</a:t>
            </a:r>
          </a:p>
          <a:p>
            <a:r>
              <a:rPr lang="en-US" sz="2000" dirty="0">
                <a:solidFill>
                  <a:schemeClr val="bg1"/>
                </a:solidFill>
              </a:rPr>
              <a:t>Key words and sentences, striking language</a:t>
            </a:r>
          </a:p>
          <a:p>
            <a:endParaRPr lang="en-US" sz="2000" dirty="0">
              <a:solidFill>
                <a:schemeClr val="bg1"/>
              </a:solidFill>
            </a:endParaRPr>
          </a:p>
        </p:txBody>
      </p:sp>
      <p:cxnSp>
        <p:nvCxnSpPr>
          <p:cNvPr id="23" name="Straight Connector 22">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527800"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5795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0">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49D1F5-D978-FE31-8173-5AC6AF64BAD6}"/>
              </a:ext>
            </a:extLst>
          </p:cNvPr>
          <p:cNvSpPr>
            <a:spLocks noGrp="1"/>
          </p:cNvSpPr>
          <p:nvPr>
            <p:ph type="title"/>
          </p:nvPr>
        </p:nvSpPr>
        <p:spPr>
          <a:xfrm>
            <a:off x="838200" y="1641752"/>
            <a:ext cx="4391025" cy="1323439"/>
          </a:xfrm>
        </p:spPr>
        <p:txBody>
          <a:bodyPr anchor="t">
            <a:normAutofit/>
          </a:bodyPr>
          <a:lstStyle/>
          <a:p>
            <a:r>
              <a:rPr lang="en-US" sz="4000" dirty="0">
                <a:solidFill>
                  <a:schemeClr val="bg1"/>
                </a:solidFill>
              </a:rPr>
              <a:t>Thoughts? </a:t>
            </a:r>
          </a:p>
        </p:txBody>
      </p:sp>
      <p:sp>
        <p:nvSpPr>
          <p:cNvPr id="4" name="Content Placeholder 3">
            <a:extLst>
              <a:ext uri="{FF2B5EF4-FFF2-40B4-BE49-F238E27FC236}">
                <a16:creationId xmlns:a16="http://schemas.microsoft.com/office/drawing/2014/main" id="{32CE70C6-0611-A702-B057-D2F4A0FA9B4C}"/>
              </a:ext>
            </a:extLst>
          </p:cNvPr>
          <p:cNvSpPr>
            <a:spLocks noGrp="1"/>
          </p:cNvSpPr>
          <p:nvPr>
            <p:ph idx="1"/>
          </p:nvPr>
        </p:nvSpPr>
        <p:spPr>
          <a:xfrm>
            <a:off x="838200" y="3146400"/>
            <a:ext cx="4391025" cy="2454300"/>
          </a:xfrm>
        </p:spPr>
        <p:txBody>
          <a:bodyPr>
            <a:normAutofit/>
          </a:bodyPr>
          <a:lstStyle/>
          <a:p>
            <a:r>
              <a:rPr lang="en-US" sz="2400" dirty="0">
                <a:solidFill>
                  <a:schemeClr val="bg1">
                    <a:alpha val="80000"/>
                  </a:schemeClr>
                </a:solidFill>
                <a:effectLst/>
                <a:latin typeface="Lato" panose="020F0502020204030203" pitchFamily="34" charset="0"/>
                <a:ea typeface="Times New Roman" panose="02020603050405020304" pitchFamily="18" charset="0"/>
                <a:cs typeface="Times New Roman" panose="02020603050405020304" pitchFamily="18" charset="0"/>
              </a:rPr>
              <a:t>Pierre-Louis discusses the movie </a:t>
            </a:r>
            <a:r>
              <a:rPr lang="en-US" sz="2400" i="1" dirty="0">
                <a:solidFill>
                  <a:schemeClr val="bg1">
                    <a:alpha val="80000"/>
                  </a:schemeClr>
                </a:solidFill>
                <a:effectLst/>
                <a:latin typeface="Lato" panose="020F0502020204030203" pitchFamily="34" charset="0"/>
                <a:ea typeface="Times New Roman" panose="02020603050405020304" pitchFamily="18" charset="0"/>
                <a:cs typeface="Times New Roman" panose="02020603050405020304" pitchFamily="18" charset="0"/>
              </a:rPr>
              <a:t>Avatar</a:t>
            </a:r>
            <a:r>
              <a:rPr lang="en-US" sz="2400" dirty="0">
                <a:solidFill>
                  <a:schemeClr val="bg1">
                    <a:alpha val="80000"/>
                  </a:schemeClr>
                </a:solidFill>
                <a:effectLst/>
                <a:latin typeface="Lato" panose="020F0502020204030203" pitchFamily="34" charset="0"/>
                <a:ea typeface="Times New Roman" panose="02020603050405020304" pitchFamily="18" charset="0"/>
                <a:cs typeface="Times New Roman" panose="02020603050405020304" pitchFamily="18" charset="0"/>
              </a:rPr>
              <a:t>. What did you think of the film? </a:t>
            </a:r>
            <a:endParaRPr lang="en-US" sz="2400" dirty="0">
              <a:solidFill>
                <a:schemeClr val="bg1">
                  <a:alpha val="8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400" dirty="0">
              <a:solidFill>
                <a:schemeClr val="bg1">
                  <a:alpha val="80000"/>
                </a:schemeClr>
              </a:solidFill>
            </a:endParaRPr>
          </a:p>
        </p:txBody>
      </p:sp>
      <p:pic>
        <p:nvPicPr>
          <p:cNvPr id="8" name="Graphic 7" descr="Storyboard">
            <a:extLst>
              <a:ext uri="{FF2B5EF4-FFF2-40B4-BE49-F238E27FC236}">
                <a16:creationId xmlns:a16="http://schemas.microsoft.com/office/drawing/2014/main" id="{B02AC193-8ED3-BA06-9398-A9F8ECBB60F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46487" y="1429488"/>
            <a:ext cx="3960000" cy="3960000"/>
          </a:xfrm>
          <a:prstGeom prst="rect">
            <a:avLst/>
          </a:prstGeom>
        </p:spPr>
      </p:pic>
    </p:spTree>
    <p:extLst>
      <p:ext uri="{BB962C8B-B14F-4D97-AF65-F5344CB8AC3E}">
        <p14:creationId xmlns:p14="http://schemas.microsoft.com/office/powerpoint/2010/main" val="2266384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9DF35F43-1AD7-F85F-0B34-E8963F3D3E10}"/>
              </a:ext>
            </a:extLst>
          </p:cNvPr>
          <p:cNvSpPr>
            <a:spLocks noGrp="1"/>
          </p:cNvSpPr>
          <p:nvPr>
            <p:ph type="title"/>
          </p:nvPr>
        </p:nvSpPr>
        <p:spPr>
          <a:xfrm>
            <a:off x="838200" y="669925"/>
            <a:ext cx="4508946" cy="1325563"/>
          </a:xfrm>
        </p:spPr>
        <p:txBody>
          <a:bodyPr anchor="b">
            <a:normAutofit/>
          </a:bodyPr>
          <a:lstStyle/>
          <a:p>
            <a:pPr algn="r"/>
            <a:r>
              <a:rPr lang="en-US">
                <a:solidFill>
                  <a:schemeClr val="bg1"/>
                </a:solidFill>
              </a:rPr>
              <a:t>Thoughts? </a:t>
            </a: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6965739-EA1D-2616-AB6B-5D4397915F3A}"/>
              </a:ext>
            </a:extLst>
          </p:cNvPr>
          <p:cNvSpPr>
            <a:spLocks noGrp="1"/>
          </p:cNvSpPr>
          <p:nvPr>
            <p:ph idx="1"/>
          </p:nvPr>
        </p:nvSpPr>
        <p:spPr>
          <a:xfrm>
            <a:off x="1392667" y="2398957"/>
            <a:ext cx="9406666" cy="3526144"/>
          </a:xfrm>
        </p:spPr>
        <p:txBody>
          <a:bodyPr>
            <a:normAutofit/>
          </a:bodyPr>
          <a:lstStyle/>
          <a:p>
            <a:r>
              <a:rPr lang="en-US" sz="2000" dirty="0">
                <a:solidFill>
                  <a:schemeClr val="bg1"/>
                </a:solidFill>
                <a:effectLst/>
                <a:latin typeface="Lato" panose="020F0502020204030203" pitchFamily="34" charset="0"/>
                <a:ea typeface="Times New Roman" panose="02020603050405020304" pitchFamily="18" charset="0"/>
                <a:cs typeface="Times New Roman" panose="02020603050405020304" pitchFamily="18" charset="0"/>
              </a:rPr>
              <a:t>The author notes that she “enjoys” and is a “fan” of many of the dystopian stories she discusses (139, 141), even as she finds their implications to be disturbing. J</a:t>
            </a:r>
            <a:r>
              <a:rPr lang="en-US" sz="2000" dirty="0">
                <a:solidFill>
                  <a:schemeClr val="bg1"/>
                </a:solidFill>
                <a:latin typeface="Lato" panose="020F0502020204030203" pitchFamily="34" charset="0"/>
                <a:ea typeface="Times New Roman" panose="02020603050405020304" pitchFamily="18" charset="0"/>
                <a:cs typeface="Times New Roman" panose="02020603050405020304" pitchFamily="18" charset="0"/>
              </a:rPr>
              <a:t>udging by their popularity, many other people enjoy them too. What makes dystopian fiction so pleasurable? Is there something about these narratives that makes them more fun than stories of humans living in balance with their environment? </a:t>
            </a:r>
            <a:r>
              <a:rPr lang="en-US" sz="2000" dirty="0">
                <a:solidFill>
                  <a:schemeClr val="bg1"/>
                </a:solidFill>
                <a:effectLst/>
                <a:latin typeface="Lato" panose="020F0502020204030203" pitchFamily="34" charset="0"/>
                <a:ea typeface="Times New Roman" panose="02020603050405020304" pitchFamily="18" charset="0"/>
                <a:cs typeface="Times New Roman" panose="02020603050405020304" pitchFamily="18" charset="0"/>
              </a:rPr>
              <a:t> </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000" dirty="0">
              <a:solidFill>
                <a:schemeClr val="bg1"/>
              </a:solidFill>
            </a:endParaRP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1363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fferent coloured question marks">
            <a:extLst>
              <a:ext uri="{FF2B5EF4-FFF2-40B4-BE49-F238E27FC236}">
                <a16:creationId xmlns:a16="http://schemas.microsoft.com/office/drawing/2014/main" id="{5BBE325A-2DB2-6267-2174-4867955EBD79}"/>
              </a:ext>
            </a:extLst>
          </p:cNvPr>
          <p:cNvPicPr>
            <a:picLocks noChangeAspect="1"/>
          </p:cNvPicPr>
          <p:nvPr/>
        </p:nvPicPr>
        <p:blipFill rotWithShape="1">
          <a:blip r:embed="rId2"/>
          <a:srcRect l="2155" r="26737"/>
          <a:stretch/>
        </p:blipFill>
        <p:spPr>
          <a:xfrm>
            <a:off x="3522468" y="10"/>
            <a:ext cx="8669532" cy="6857990"/>
          </a:xfrm>
          <a:prstGeom prst="rect">
            <a:avLst/>
          </a:prstGeom>
        </p:spPr>
      </p:pic>
      <p:sp>
        <p:nvSpPr>
          <p:cNvPr id="11" name="Rectangle 10">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38D84FF-503E-47BA-7F10-DFB2DF043F20}"/>
              </a:ext>
            </a:extLst>
          </p:cNvPr>
          <p:cNvSpPr>
            <a:spLocks noGrp="1"/>
          </p:cNvSpPr>
          <p:nvPr>
            <p:ph type="title"/>
          </p:nvPr>
        </p:nvSpPr>
        <p:spPr>
          <a:xfrm>
            <a:off x="371094" y="1161288"/>
            <a:ext cx="6341940" cy="1124712"/>
          </a:xfrm>
        </p:spPr>
        <p:txBody>
          <a:bodyPr anchor="b">
            <a:noAutofit/>
          </a:bodyPr>
          <a:lstStyle/>
          <a:p>
            <a:r>
              <a:rPr lang="en-US" sz="4000" dirty="0"/>
              <a:t>Great discussion questions/ reading responses:</a:t>
            </a:r>
          </a:p>
        </p:txBody>
      </p:sp>
      <p:sp>
        <p:nvSpPr>
          <p:cNvPr id="1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0D4C356-4D1B-6C16-3461-42ECCC115BFC}"/>
              </a:ext>
            </a:extLst>
          </p:cNvPr>
          <p:cNvSpPr>
            <a:spLocks noGrp="1"/>
          </p:cNvSpPr>
          <p:nvPr>
            <p:ph idx="1"/>
          </p:nvPr>
        </p:nvSpPr>
        <p:spPr>
          <a:xfrm>
            <a:off x="371093" y="2718054"/>
            <a:ext cx="4900995" cy="3585020"/>
          </a:xfrm>
        </p:spPr>
        <p:txBody>
          <a:bodyPr anchor="t">
            <a:normAutofit/>
          </a:bodyPr>
          <a:lstStyle/>
          <a:p>
            <a:r>
              <a:rPr lang="en-US" dirty="0"/>
              <a:t>Make us think hard about the text </a:t>
            </a:r>
          </a:p>
          <a:p>
            <a:r>
              <a:rPr lang="en-US" dirty="0"/>
              <a:t>Have no obvious answer</a:t>
            </a:r>
          </a:p>
          <a:p>
            <a:r>
              <a:rPr lang="en-US" dirty="0"/>
              <a:t>May provide complementary perspectives or frameworks that help us see the author’s ideas in a new way</a:t>
            </a:r>
          </a:p>
          <a:p>
            <a:r>
              <a:rPr lang="en-US" dirty="0"/>
              <a:t>What else?? </a:t>
            </a:r>
          </a:p>
        </p:txBody>
      </p:sp>
    </p:spTree>
    <p:extLst>
      <p:ext uri="{BB962C8B-B14F-4D97-AF65-F5344CB8AC3E}">
        <p14:creationId xmlns:p14="http://schemas.microsoft.com/office/powerpoint/2010/main" val="407017562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94A046-441B-9CF3-C1B9-B8ED8E040F7C}"/>
              </a:ext>
            </a:extLst>
          </p:cNvPr>
          <p:cNvSpPr>
            <a:spLocks noGrp="1"/>
          </p:cNvSpPr>
          <p:nvPr>
            <p:ph type="title"/>
          </p:nvPr>
        </p:nvSpPr>
        <p:spPr>
          <a:xfrm>
            <a:off x="4895054" y="495567"/>
            <a:ext cx="6748457" cy="1323439"/>
          </a:xfrm>
        </p:spPr>
        <p:txBody>
          <a:bodyPr anchor="t">
            <a:normAutofit/>
          </a:bodyPr>
          <a:lstStyle/>
          <a:p>
            <a:r>
              <a:rPr lang="en-US" sz="4000" dirty="0">
                <a:solidFill>
                  <a:schemeClr val="bg1"/>
                </a:solidFill>
              </a:rPr>
              <a:t>Analytical moves (Go inward)</a:t>
            </a:r>
          </a:p>
        </p:txBody>
      </p:sp>
      <p:grpSp>
        <p:nvGrpSpPr>
          <p:cNvPr id="12" name="Group 11">
            <a:extLst>
              <a:ext uri="{FF2B5EF4-FFF2-40B4-BE49-F238E27FC236}">
                <a16:creationId xmlns:a16="http://schemas.microsoft.com/office/drawing/2014/main" id="{36AB285A-81F9-42F0-A9FD-0058EB46EFD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grpSp>
          <p:nvGrpSpPr>
            <p:cNvPr id="13" name="Group 12">
              <a:extLst>
                <a:ext uri="{FF2B5EF4-FFF2-40B4-BE49-F238E27FC236}">
                  <a16:creationId xmlns:a16="http://schemas.microsoft.com/office/drawing/2014/main" id="{A08FF3E0-ABFD-4639-B6D5-59DC3C50432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 y="-1"/>
              <a:ext cx="4572002" cy="6858002"/>
              <a:chOff x="-2" y="-1"/>
              <a:chExt cx="4572002" cy="6858002"/>
            </a:xfrm>
            <a:effectLst/>
          </p:grpSpPr>
          <p:sp>
            <p:nvSpPr>
              <p:cNvPr id="21" name="Freeform: Shape 20">
                <a:extLst>
                  <a:ext uri="{FF2B5EF4-FFF2-40B4-BE49-F238E27FC236}">
                    <a16:creationId xmlns:a16="http://schemas.microsoft.com/office/drawing/2014/main" id="{05F28668-2B20-456B-B40F-9496D0A015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345261A6-F525-4DE2-99D5-BD04602D3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4" name="Group 13">
              <a:extLst>
                <a:ext uri="{FF2B5EF4-FFF2-40B4-BE49-F238E27FC236}">
                  <a16:creationId xmlns:a16="http://schemas.microsoft.com/office/drawing/2014/main" id="{5726B9BC-5A36-4E2B-ACA8-E750DAF63CB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5" name="Group 14">
                <a:extLst>
                  <a:ext uri="{FF2B5EF4-FFF2-40B4-BE49-F238E27FC236}">
                    <a16:creationId xmlns:a16="http://schemas.microsoft.com/office/drawing/2014/main" id="{D3D8668E-61B9-48EF-9EBA-555647BA6D4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9" name="Freeform: Shape 18">
                  <a:extLst>
                    <a:ext uri="{FF2B5EF4-FFF2-40B4-BE49-F238E27FC236}">
                      <a16:creationId xmlns:a16="http://schemas.microsoft.com/office/drawing/2014/main" id="{3B5CB98A-8493-4791-B351-0BC590BB9A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4CA2FB47-60A5-434E-9BA4-1FF65518A1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6" name="Group 15">
                <a:extLst>
                  <a:ext uri="{FF2B5EF4-FFF2-40B4-BE49-F238E27FC236}">
                    <a16:creationId xmlns:a16="http://schemas.microsoft.com/office/drawing/2014/main" id="{406D9D90-1212-40FF-BAB0-8A661FC855E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2">
                  <a:alphaModFix amt="57000"/>
                </a:blip>
                <a:tile tx="0" ty="0" sx="100000" sy="100000" flip="none" algn="tl"/>
              </a:blipFill>
              <a:effectLst/>
            </p:grpSpPr>
            <p:sp>
              <p:nvSpPr>
                <p:cNvPr id="17" name="Freeform: Shape 16">
                  <a:extLst>
                    <a:ext uri="{FF2B5EF4-FFF2-40B4-BE49-F238E27FC236}">
                      <a16:creationId xmlns:a16="http://schemas.microsoft.com/office/drawing/2014/main" id="{903898C6-CE98-4636-8CE5-5172BD2B9B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F5326F39-37DB-4935-9AD9-746655D5DD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grpSp>
      <p:pic>
        <p:nvPicPr>
          <p:cNvPr id="7" name="Graphic 6" descr="Fingerprint">
            <a:extLst>
              <a:ext uri="{FF2B5EF4-FFF2-40B4-BE49-F238E27FC236}">
                <a16:creationId xmlns:a16="http://schemas.microsoft.com/office/drawing/2014/main" id="{F94EE2CE-E034-D597-A699-0043CB63A33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5024" y="2387175"/>
            <a:ext cx="2663825" cy="2663825"/>
          </a:xfrm>
          <a:prstGeom prst="rect">
            <a:avLst/>
          </a:prstGeom>
        </p:spPr>
      </p:pic>
      <p:sp>
        <p:nvSpPr>
          <p:cNvPr id="3" name="Content Placeholder 2">
            <a:extLst>
              <a:ext uri="{FF2B5EF4-FFF2-40B4-BE49-F238E27FC236}">
                <a16:creationId xmlns:a16="http://schemas.microsoft.com/office/drawing/2014/main" id="{8BF86E8D-8FCD-9520-A43C-97175B691BB5}"/>
              </a:ext>
            </a:extLst>
          </p:cNvPr>
          <p:cNvSpPr>
            <a:spLocks noGrp="1"/>
          </p:cNvSpPr>
          <p:nvPr>
            <p:ph idx="1"/>
          </p:nvPr>
        </p:nvSpPr>
        <p:spPr>
          <a:xfrm>
            <a:off x="4770434" y="1596380"/>
            <a:ext cx="6569073" cy="4436429"/>
          </a:xfrm>
        </p:spPr>
        <p:txBody>
          <a:bodyPr>
            <a:normAutofit fontScale="25000" lnSpcReduction="20000"/>
          </a:bodyPr>
          <a:lstStyle/>
          <a:p>
            <a:r>
              <a:rPr lang="en-US" sz="11200" dirty="0">
                <a:solidFill>
                  <a:schemeClr val="bg1">
                    <a:alpha val="80000"/>
                  </a:schemeClr>
                </a:solidFill>
              </a:rPr>
              <a:t>Highlight an assumption of the author’s argument</a:t>
            </a:r>
          </a:p>
          <a:p>
            <a:r>
              <a:rPr lang="en-US" sz="11200" dirty="0">
                <a:solidFill>
                  <a:schemeClr val="bg1">
                    <a:alpha val="80000"/>
                  </a:schemeClr>
                </a:solidFill>
              </a:rPr>
              <a:t>Make an observation about the structure of the text. How does one part relate to another part, or to the overall argument? </a:t>
            </a:r>
          </a:p>
          <a:p>
            <a:r>
              <a:rPr lang="en-US" sz="11200" dirty="0">
                <a:solidFill>
                  <a:schemeClr val="bg1">
                    <a:alpha val="80000"/>
                  </a:schemeClr>
                </a:solidFill>
              </a:rPr>
              <a:t>Ask about something you found ambiguous or hard to understand</a:t>
            </a:r>
          </a:p>
          <a:p>
            <a:r>
              <a:rPr lang="en-US" sz="11200" dirty="0">
                <a:solidFill>
                  <a:schemeClr val="bg1">
                    <a:alpha val="80000"/>
                  </a:schemeClr>
                </a:solidFill>
              </a:rPr>
              <a:t>Make us think carefully about the evidence the author uses to support their thesis</a:t>
            </a:r>
          </a:p>
          <a:p>
            <a:r>
              <a:rPr lang="en-US" sz="11200" dirty="0">
                <a:solidFill>
                  <a:schemeClr val="bg1">
                    <a:alpha val="80000"/>
                  </a:schemeClr>
                </a:solidFill>
              </a:rPr>
              <a:t>Identify an apparent contradiction in the text</a:t>
            </a:r>
          </a:p>
          <a:p>
            <a:r>
              <a:rPr lang="en-US" sz="11200" dirty="0">
                <a:solidFill>
                  <a:schemeClr val="bg1">
                    <a:alpha val="80000"/>
                  </a:schemeClr>
                </a:solidFill>
              </a:rPr>
              <a:t>Highlight a striking or unexpected phrase and talk about its effect </a:t>
            </a:r>
          </a:p>
          <a:p>
            <a:endParaRPr lang="en-US" sz="1500" dirty="0">
              <a:solidFill>
                <a:schemeClr val="bg1">
                  <a:alpha val="80000"/>
                </a:schemeClr>
              </a:solidFill>
            </a:endParaRPr>
          </a:p>
        </p:txBody>
      </p:sp>
    </p:spTree>
    <p:extLst>
      <p:ext uri="{BB962C8B-B14F-4D97-AF65-F5344CB8AC3E}">
        <p14:creationId xmlns:p14="http://schemas.microsoft.com/office/powerpoint/2010/main" val="80325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BAB1AC-BFAB-91FA-E055-2EDC28F3A96E}"/>
              </a:ext>
            </a:extLst>
          </p:cNvPr>
          <p:cNvSpPr>
            <a:spLocks noGrp="1"/>
          </p:cNvSpPr>
          <p:nvPr>
            <p:ph type="title"/>
          </p:nvPr>
        </p:nvSpPr>
        <p:spPr>
          <a:xfrm>
            <a:off x="827088" y="1641752"/>
            <a:ext cx="3527425" cy="4366936"/>
          </a:xfrm>
        </p:spPr>
        <p:txBody>
          <a:bodyPr anchor="t">
            <a:normAutofit/>
          </a:bodyPr>
          <a:lstStyle/>
          <a:p>
            <a:r>
              <a:rPr lang="en-US" sz="4000" dirty="0"/>
              <a:t>Analogical and extending moves</a:t>
            </a:r>
            <a:br>
              <a:rPr lang="en-US" sz="4000" dirty="0"/>
            </a:br>
            <a:r>
              <a:rPr lang="en-US" sz="4000" dirty="0"/>
              <a:t>(Go outward)</a:t>
            </a:r>
          </a:p>
        </p:txBody>
      </p:sp>
      <p:sp>
        <p:nvSpPr>
          <p:cNvPr id="3" name="Content Placeholder 2">
            <a:extLst>
              <a:ext uri="{FF2B5EF4-FFF2-40B4-BE49-F238E27FC236}">
                <a16:creationId xmlns:a16="http://schemas.microsoft.com/office/drawing/2014/main" id="{760E1E5E-3F8E-6A6D-2C99-1F4DE27FA82F}"/>
              </a:ext>
            </a:extLst>
          </p:cNvPr>
          <p:cNvSpPr>
            <a:spLocks noGrp="1"/>
          </p:cNvSpPr>
          <p:nvPr>
            <p:ph idx="1"/>
          </p:nvPr>
        </p:nvSpPr>
        <p:spPr>
          <a:xfrm>
            <a:off x="5222081" y="1641752"/>
            <a:ext cx="5260975" cy="3960000"/>
          </a:xfrm>
        </p:spPr>
        <p:txBody>
          <a:bodyPr>
            <a:normAutofit/>
          </a:bodyPr>
          <a:lstStyle/>
          <a:p>
            <a:r>
              <a:rPr lang="en-US" sz="2600" dirty="0">
                <a:solidFill>
                  <a:schemeClr val="tx1">
                    <a:alpha val="80000"/>
                  </a:schemeClr>
                </a:solidFill>
              </a:rPr>
              <a:t>Ask a comparative question about a related text or concept</a:t>
            </a:r>
          </a:p>
          <a:p>
            <a:r>
              <a:rPr lang="en-US" sz="2600" dirty="0">
                <a:solidFill>
                  <a:schemeClr val="tx1">
                    <a:alpha val="80000"/>
                  </a:schemeClr>
                </a:solidFill>
              </a:rPr>
              <a:t>Offer an example or experience that provides further support for the author’s claims, reframes them, or complicates them</a:t>
            </a:r>
          </a:p>
          <a:p>
            <a:r>
              <a:rPr lang="en-US" sz="2400" dirty="0">
                <a:solidFill>
                  <a:schemeClr val="tx1">
                    <a:alpha val="80000"/>
                  </a:schemeClr>
                </a:solidFill>
              </a:rPr>
              <a:t>Ask about an implication of the author’s argument: if this is true, then…?</a:t>
            </a:r>
          </a:p>
          <a:p>
            <a:pPr marL="0" indent="0">
              <a:buNone/>
            </a:pPr>
            <a:endParaRPr lang="en-US" sz="2400" dirty="0">
              <a:solidFill>
                <a:schemeClr val="tx1">
                  <a:alpha val="80000"/>
                </a:schemeClr>
              </a:solidFill>
            </a:endParaRPr>
          </a:p>
        </p:txBody>
      </p:sp>
      <p:grpSp>
        <p:nvGrpSpPr>
          <p:cNvPr id="10" name="Group 9">
            <a:extLst>
              <a:ext uri="{FF2B5EF4-FFF2-40B4-BE49-F238E27FC236}">
                <a16:creationId xmlns:a16="http://schemas.microsoft.com/office/drawing/2014/main" id="{4728F330-19FB-4D39-BD0F-53032ABFEB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79015" y="0"/>
            <a:ext cx="712985" cy="6858000"/>
            <a:chOff x="11479015" y="0"/>
            <a:chExt cx="712985" cy="6858000"/>
          </a:xfrm>
          <a:effectLst>
            <a:outerShdw blurRad="381000" dist="152400" dir="10800000" algn="ctr" rotWithShape="0">
              <a:schemeClr val="bg1">
                <a:alpha val="10000"/>
              </a:schemeClr>
            </a:outerShdw>
          </a:effectLst>
        </p:grpSpPr>
        <p:sp>
          <p:nvSpPr>
            <p:cNvPr id="11" name="Freeform: Shape 10">
              <a:extLst>
                <a:ext uri="{FF2B5EF4-FFF2-40B4-BE49-F238E27FC236}">
                  <a16:creationId xmlns:a16="http://schemas.microsoft.com/office/drawing/2014/main" id="{30220D63-6F38-42F9-8AAD-3B1363A4FA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79018" y="0"/>
              <a:ext cx="712982" cy="6858000"/>
            </a:xfrm>
            <a:custGeom>
              <a:avLst/>
              <a:gdLst>
                <a:gd name="connsiteX0" fmla="*/ 280560 w 712982"/>
                <a:gd name="connsiteY0" fmla="*/ 0 h 6858000"/>
                <a:gd name="connsiteX1" fmla="*/ 712982 w 712982"/>
                <a:gd name="connsiteY1" fmla="*/ 0 h 6858000"/>
                <a:gd name="connsiteX2" fmla="*/ 712982 w 712982"/>
                <a:gd name="connsiteY2" fmla="*/ 6858000 h 6858000"/>
                <a:gd name="connsiteX3" fmla="*/ 372527 w 712982"/>
                <a:gd name="connsiteY3" fmla="*/ 6858000 h 6858000"/>
                <a:gd name="connsiteX4" fmla="*/ 372901 w 712982"/>
                <a:gd name="connsiteY4" fmla="*/ 6835810 h 6858000"/>
                <a:gd name="connsiteX5" fmla="*/ 363017 w 712982"/>
                <a:gd name="connsiteY5" fmla="*/ 6518145 h 6858000"/>
                <a:gd name="connsiteX6" fmla="*/ 310498 w 712982"/>
                <a:gd name="connsiteY6" fmla="*/ 6393936 h 6858000"/>
                <a:gd name="connsiteX7" fmla="*/ 305420 w 712982"/>
                <a:gd name="connsiteY7" fmla="*/ 6355564 h 6858000"/>
                <a:gd name="connsiteX8" fmla="*/ 311030 w 712982"/>
                <a:gd name="connsiteY8" fmla="*/ 6267729 h 6858000"/>
                <a:gd name="connsiteX9" fmla="*/ 281440 w 712982"/>
                <a:gd name="connsiteY9" fmla="*/ 6090959 h 6858000"/>
                <a:gd name="connsiteX10" fmla="*/ 258928 w 712982"/>
                <a:gd name="connsiteY10" fmla="*/ 6026981 h 6858000"/>
                <a:gd name="connsiteX11" fmla="*/ 245105 w 712982"/>
                <a:gd name="connsiteY11" fmla="*/ 5991615 h 6858000"/>
                <a:gd name="connsiteX12" fmla="*/ 197441 w 712982"/>
                <a:gd name="connsiteY12" fmla="*/ 5807458 h 6858000"/>
                <a:gd name="connsiteX13" fmla="*/ 159115 w 712982"/>
                <a:gd name="connsiteY13" fmla="*/ 5727356 h 6858000"/>
                <a:gd name="connsiteX14" fmla="*/ 152306 w 712982"/>
                <a:gd name="connsiteY14" fmla="*/ 5705270 h 6858000"/>
                <a:gd name="connsiteX15" fmla="*/ 150939 w 712982"/>
                <a:gd name="connsiteY15" fmla="*/ 5580441 h 6858000"/>
                <a:gd name="connsiteX16" fmla="*/ 187956 w 712982"/>
                <a:gd name="connsiteY16" fmla="*/ 5482729 h 6858000"/>
                <a:gd name="connsiteX17" fmla="*/ 201902 w 712982"/>
                <a:gd name="connsiteY17" fmla="*/ 5463053 h 6858000"/>
                <a:gd name="connsiteX18" fmla="*/ 168174 w 712982"/>
                <a:gd name="connsiteY18" fmla="*/ 5205662 h 6858000"/>
                <a:gd name="connsiteX19" fmla="*/ 157186 w 712982"/>
                <a:gd name="connsiteY19" fmla="*/ 5166766 h 6858000"/>
                <a:gd name="connsiteX20" fmla="*/ 163999 w 712982"/>
                <a:gd name="connsiteY20" fmla="*/ 4972256 h 6858000"/>
                <a:gd name="connsiteX21" fmla="*/ 163388 w 712982"/>
                <a:gd name="connsiteY21" fmla="*/ 4915833 h 6858000"/>
                <a:gd name="connsiteX22" fmla="*/ 166361 w 712982"/>
                <a:gd name="connsiteY22" fmla="*/ 4712964 h 6858000"/>
                <a:gd name="connsiteX23" fmla="*/ 140122 w 712982"/>
                <a:gd name="connsiteY23" fmla="*/ 4687152 h 6858000"/>
                <a:gd name="connsiteX24" fmla="*/ 73058 w 712982"/>
                <a:gd name="connsiteY24" fmla="*/ 4611951 h 6858000"/>
                <a:gd name="connsiteX25" fmla="*/ 3979 w 712982"/>
                <a:gd name="connsiteY25" fmla="*/ 4456771 h 6858000"/>
                <a:gd name="connsiteX26" fmla="*/ 2091 w 712982"/>
                <a:gd name="connsiteY26" fmla="*/ 4412781 h 6858000"/>
                <a:gd name="connsiteX27" fmla="*/ 75905 w 712982"/>
                <a:gd name="connsiteY27" fmla="*/ 4292897 h 6858000"/>
                <a:gd name="connsiteX28" fmla="*/ 104434 w 712982"/>
                <a:gd name="connsiteY28" fmla="*/ 4235333 h 6858000"/>
                <a:gd name="connsiteX29" fmla="*/ 151065 w 712982"/>
                <a:gd name="connsiteY29" fmla="*/ 4075686 h 6858000"/>
                <a:gd name="connsiteX30" fmla="*/ 161243 w 712982"/>
                <a:gd name="connsiteY30" fmla="*/ 4061695 h 6858000"/>
                <a:gd name="connsiteX31" fmla="*/ 286285 w 712982"/>
                <a:gd name="connsiteY31" fmla="*/ 3933862 h 6858000"/>
                <a:gd name="connsiteX32" fmla="*/ 306926 w 712982"/>
                <a:gd name="connsiteY32" fmla="*/ 3905847 h 6858000"/>
                <a:gd name="connsiteX33" fmla="*/ 340015 w 712982"/>
                <a:gd name="connsiteY33" fmla="*/ 3871199 h 6858000"/>
                <a:gd name="connsiteX34" fmla="*/ 400111 w 712982"/>
                <a:gd name="connsiteY34" fmla="*/ 3767743 h 6858000"/>
                <a:gd name="connsiteX35" fmla="*/ 409694 w 712982"/>
                <a:gd name="connsiteY35" fmla="*/ 3646690 h 6858000"/>
                <a:gd name="connsiteX36" fmla="*/ 428447 w 712982"/>
                <a:gd name="connsiteY36" fmla="*/ 3499752 h 6858000"/>
                <a:gd name="connsiteX37" fmla="*/ 445033 w 712982"/>
                <a:gd name="connsiteY37" fmla="*/ 3437349 h 6858000"/>
                <a:gd name="connsiteX38" fmla="*/ 471431 w 712982"/>
                <a:gd name="connsiteY38" fmla="*/ 3272018 h 6858000"/>
                <a:gd name="connsiteX39" fmla="*/ 495919 w 712982"/>
                <a:gd name="connsiteY39" fmla="*/ 3153432 h 6858000"/>
                <a:gd name="connsiteX40" fmla="*/ 499541 w 712982"/>
                <a:gd name="connsiteY40" fmla="*/ 2985907 h 6858000"/>
                <a:gd name="connsiteX41" fmla="*/ 491640 w 712982"/>
                <a:gd name="connsiteY41" fmla="*/ 2905697 h 6858000"/>
                <a:gd name="connsiteX42" fmla="*/ 586592 w 712982"/>
                <a:gd name="connsiteY42" fmla="*/ 2746325 h 6858000"/>
                <a:gd name="connsiteX43" fmla="*/ 647211 w 712982"/>
                <a:gd name="connsiteY43" fmla="*/ 2620857 h 6858000"/>
                <a:gd name="connsiteX44" fmla="*/ 598120 w 712982"/>
                <a:gd name="connsiteY44" fmla="*/ 2501248 h 6858000"/>
                <a:gd name="connsiteX45" fmla="*/ 560897 w 712982"/>
                <a:gd name="connsiteY45" fmla="*/ 2471368 h 6858000"/>
                <a:gd name="connsiteX46" fmla="*/ 506928 w 712982"/>
                <a:gd name="connsiteY46" fmla="*/ 2272389 h 6858000"/>
                <a:gd name="connsiteX47" fmla="*/ 474122 w 712982"/>
                <a:gd name="connsiteY47" fmla="*/ 1983284 h 6858000"/>
                <a:gd name="connsiteX48" fmla="*/ 349180 w 712982"/>
                <a:gd name="connsiteY48" fmla="*/ 1510207 h 6858000"/>
                <a:gd name="connsiteX49" fmla="*/ 306451 w 712982"/>
                <a:gd name="connsiteY49" fmla="*/ 1430003 h 6858000"/>
                <a:gd name="connsiteX50" fmla="*/ 287747 w 712982"/>
                <a:gd name="connsiteY50" fmla="*/ 1336633 h 6858000"/>
                <a:gd name="connsiteX51" fmla="*/ 304326 w 712982"/>
                <a:gd name="connsiteY51" fmla="*/ 1298229 h 6858000"/>
                <a:gd name="connsiteX52" fmla="*/ 317671 w 712982"/>
                <a:gd name="connsiteY52" fmla="*/ 1136667 h 6858000"/>
                <a:gd name="connsiteX53" fmla="*/ 314959 w 712982"/>
                <a:gd name="connsiteY53" fmla="*/ 1106522 h 6858000"/>
                <a:gd name="connsiteX54" fmla="*/ 290675 w 712982"/>
                <a:gd name="connsiteY54" fmla="*/ 1004980 h 6858000"/>
                <a:gd name="connsiteX55" fmla="*/ 272712 w 712982"/>
                <a:gd name="connsiteY55" fmla="*/ 910357 h 6858000"/>
                <a:gd name="connsiteX56" fmla="*/ 270963 w 712982"/>
                <a:gd name="connsiteY56" fmla="*/ 667028 h 6858000"/>
                <a:gd name="connsiteX57" fmla="*/ 244986 w 712982"/>
                <a:gd name="connsiteY57" fmla="*/ 483131 h 6858000"/>
                <a:gd name="connsiteX58" fmla="*/ 241465 w 712982"/>
                <a:gd name="connsiteY58" fmla="*/ 397465 h 6858000"/>
                <a:gd name="connsiteX59" fmla="*/ 244890 w 712982"/>
                <a:gd name="connsiteY59" fmla="*/ 348507 h 6858000"/>
                <a:gd name="connsiteX60" fmla="*/ 293439 w 712982"/>
                <a:gd name="connsiteY60" fmla="*/ 233141 h 6858000"/>
                <a:gd name="connsiteX61" fmla="*/ 300513 w 712982"/>
                <a:gd name="connsiteY61" fmla="*/ 1720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12982" h="6858000">
                  <a:moveTo>
                    <a:pt x="280560" y="0"/>
                  </a:moveTo>
                  <a:lnTo>
                    <a:pt x="712982" y="0"/>
                  </a:lnTo>
                  <a:lnTo>
                    <a:pt x="712982" y="6858000"/>
                  </a:lnTo>
                  <a:lnTo>
                    <a:pt x="372527" y="6858000"/>
                  </a:lnTo>
                  <a:lnTo>
                    <a:pt x="372901" y="6835810"/>
                  </a:lnTo>
                  <a:cubicBezTo>
                    <a:pt x="343741" y="6729822"/>
                    <a:pt x="373381" y="6623551"/>
                    <a:pt x="363017" y="6518145"/>
                  </a:cubicBezTo>
                  <a:cubicBezTo>
                    <a:pt x="358372" y="6470360"/>
                    <a:pt x="362468" y="6422202"/>
                    <a:pt x="310498" y="6393936"/>
                  </a:cubicBezTo>
                  <a:cubicBezTo>
                    <a:pt x="303659" y="6390296"/>
                    <a:pt x="304819" y="6368800"/>
                    <a:pt x="305420" y="6355564"/>
                  </a:cubicBezTo>
                  <a:cubicBezTo>
                    <a:pt x="306594" y="6326166"/>
                    <a:pt x="314451" y="6296329"/>
                    <a:pt x="311030" y="6267729"/>
                  </a:cubicBezTo>
                  <a:cubicBezTo>
                    <a:pt x="304253" y="6208466"/>
                    <a:pt x="293104" y="6149393"/>
                    <a:pt x="281440" y="6090959"/>
                  </a:cubicBezTo>
                  <a:cubicBezTo>
                    <a:pt x="276978" y="6068911"/>
                    <a:pt x="266829" y="6048361"/>
                    <a:pt x="258928" y="6026981"/>
                  </a:cubicBezTo>
                  <a:cubicBezTo>
                    <a:pt x="254416" y="6015184"/>
                    <a:pt x="244605" y="6003083"/>
                    <a:pt x="245105" y="5991615"/>
                  </a:cubicBezTo>
                  <a:cubicBezTo>
                    <a:pt x="248075" y="5925141"/>
                    <a:pt x="216651" y="5867990"/>
                    <a:pt x="197441" y="5807458"/>
                  </a:cubicBezTo>
                  <a:cubicBezTo>
                    <a:pt x="188523" y="5779456"/>
                    <a:pt x="171697" y="5754078"/>
                    <a:pt x="159115" y="5727356"/>
                  </a:cubicBezTo>
                  <a:cubicBezTo>
                    <a:pt x="155717" y="5720411"/>
                    <a:pt x="152517" y="5712566"/>
                    <a:pt x="152306" y="5705270"/>
                  </a:cubicBezTo>
                  <a:cubicBezTo>
                    <a:pt x="151252" y="5663532"/>
                    <a:pt x="151674" y="5621922"/>
                    <a:pt x="150939" y="5580441"/>
                  </a:cubicBezTo>
                  <a:cubicBezTo>
                    <a:pt x="150326" y="5542748"/>
                    <a:pt x="147369" y="5505023"/>
                    <a:pt x="187956" y="5482729"/>
                  </a:cubicBezTo>
                  <a:cubicBezTo>
                    <a:pt x="194324" y="5479395"/>
                    <a:pt x="198291" y="5470181"/>
                    <a:pt x="201902" y="5463053"/>
                  </a:cubicBezTo>
                  <a:cubicBezTo>
                    <a:pt x="257480" y="5353065"/>
                    <a:pt x="249730" y="5298303"/>
                    <a:pt x="168174" y="5205662"/>
                  </a:cubicBezTo>
                  <a:cubicBezTo>
                    <a:pt x="159805" y="5196040"/>
                    <a:pt x="152161" y="5174340"/>
                    <a:pt x="157186" y="5166766"/>
                  </a:cubicBezTo>
                  <a:cubicBezTo>
                    <a:pt x="198743" y="5102508"/>
                    <a:pt x="186477" y="5038579"/>
                    <a:pt x="163999" y="4972256"/>
                  </a:cubicBezTo>
                  <a:cubicBezTo>
                    <a:pt x="158020" y="4955056"/>
                    <a:pt x="155299" y="4930181"/>
                    <a:pt x="163388" y="4915833"/>
                  </a:cubicBezTo>
                  <a:cubicBezTo>
                    <a:pt x="200708" y="4847649"/>
                    <a:pt x="186907" y="4780374"/>
                    <a:pt x="166361" y="4712964"/>
                  </a:cubicBezTo>
                  <a:cubicBezTo>
                    <a:pt x="163165" y="4702485"/>
                    <a:pt x="150748" y="4690669"/>
                    <a:pt x="140122" y="4687152"/>
                  </a:cubicBezTo>
                  <a:cubicBezTo>
                    <a:pt x="102452" y="4674589"/>
                    <a:pt x="86917" y="4644970"/>
                    <a:pt x="73058" y="4611951"/>
                  </a:cubicBezTo>
                  <a:cubicBezTo>
                    <a:pt x="50686" y="4559957"/>
                    <a:pt x="25516" y="4509149"/>
                    <a:pt x="3979" y="4456771"/>
                  </a:cubicBezTo>
                  <a:cubicBezTo>
                    <a:pt x="-1236" y="4443877"/>
                    <a:pt x="-726" y="4427139"/>
                    <a:pt x="2091" y="4412781"/>
                  </a:cubicBezTo>
                  <a:cubicBezTo>
                    <a:pt x="11653" y="4363733"/>
                    <a:pt x="45382" y="4329603"/>
                    <a:pt x="75905" y="4292897"/>
                  </a:cubicBezTo>
                  <a:cubicBezTo>
                    <a:pt x="89361" y="4276787"/>
                    <a:pt x="97880" y="4255660"/>
                    <a:pt x="104434" y="4235333"/>
                  </a:cubicBezTo>
                  <a:cubicBezTo>
                    <a:pt x="121200" y="4182569"/>
                    <a:pt x="135523" y="4128901"/>
                    <a:pt x="151065" y="4075686"/>
                  </a:cubicBezTo>
                  <a:cubicBezTo>
                    <a:pt x="152552" y="4070549"/>
                    <a:pt x="157315" y="4065932"/>
                    <a:pt x="161243" y="4061695"/>
                  </a:cubicBezTo>
                  <a:cubicBezTo>
                    <a:pt x="202828" y="4019095"/>
                    <a:pt x="244731" y="3976753"/>
                    <a:pt x="286285" y="3933862"/>
                  </a:cubicBezTo>
                  <a:cubicBezTo>
                    <a:pt x="294168" y="3925683"/>
                    <a:pt x="299393" y="3914571"/>
                    <a:pt x="306926" y="3905847"/>
                  </a:cubicBezTo>
                  <a:cubicBezTo>
                    <a:pt x="317292" y="3893589"/>
                    <a:pt x="326766" y="3878502"/>
                    <a:pt x="340015" y="3871199"/>
                  </a:cubicBezTo>
                  <a:cubicBezTo>
                    <a:pt x="381725" y="3848490"/>
                    <a:pt x="396760" y="3812013"/>
                    <a:pt x="400111" y="3767743"/>
                  </a:cubicBezTo>
                  <a:cubicBezTo>
                    <a:pt x="403294" y="3727294"/>
                    <a:pt x="405323" y="3686973"/>
                    <a:pt x="409694" y="3646690"/>
                  </a:cubicBezTo>
                  <a:cubicBezTo>
                    <a:pt x="414852" y="3597538"/>
                    <a:pt x="420910" y="3548579"/>
                    <a:pt x="428447" y="3499752"/>
                  </a:cubicBezTo>
                  <a:cubicBezTo>
                    <a:pt x="431696" y="3478619"/>
                    <a:pt x="435683" y="3456228"/>
                    <a:pt x="445033" y="3437349"/>
                  </a:cubicBezTo>
                  <a:cubicBezTo>
                    <a:pt x="470858" y="3384475"/>
                    <a:pt x="486179" y="3329236"/>
                    <a:pt x="471431" y="3272018"/>
                  </a:cubicBezTo>
                  <a:cubicBezTo>
                    <a:pt x="459682" y="3226180"/>
                    <a:pt x="472474" y="3185267"/>
                    <a:pt x="495919" y="3153432"/>
                  </a:cubicBezTo>
                  <a:cubicBezTo>
                    <a:pt x="538461" y="3095505"/>
                    <a:pt x="521296" y="3040311"/>
                    <a:pt x="499541" y="2985907"/>
                  </a:cubicBezTo>
                  <a:cubicBezTo>
                    <a:pt x="488276" y="2957871"/>
                    <a:pt x="486838" y="2934028"/>
                    <a:pt x="491640" y="2905697"/>
                  </a:cubicBezTo>
                  <a:cubicBezTo>
                    <a:pt x="502898" y="2840071"/>
                    <a:pt x="547705" y="2792141"/>
                    <a:pt x="586592" y="2746325"/>
                  </a:cubicBezTo>
                  <a:cubicBezTo>
                    <a:pt x="619786" y="2707275"/>
                    <a:pt x="636305" y="2665661"/>
                    <a:pt x="647211" y="2620857"/>
                  </a:cubicBezTo>
                  <a:cubicBezTo>
                    <a:pt x="661216" y="2564298"/>
                    <a:pt x="648982" y="2522027"/>
                    <a:pt x="598120" y="2501248"/>
                  </a:cubicBezTo>
                  <a:cubicBezTo>
                    <a:pt x="583733" y="2495506"/>
                    <a:pt x="566431" y="2484521"/>
                    <a:pt x="560897" y="2471368"/>
                  </a:cubicBezTo>
                  <a:cubicBezTo>
                    <a:pt x="533469" y="2407931"/>
                    <a:pt x="496686" y="2344634"/>
                    <a:pt x="506928" y="2272389"/>
                  </a:cubicBezTo>
                  <a:cubicBezTo>
                    <a:pt x="520879" y="2172517"/>
                    <a:pt x="509052" y="2077807"/>
                    <a:pt x="474122" y="1983284"/>
                  </a:cubicBezTo>
                  <a:cubicBezTo>
                    <a:pt x="417537" y="1829959"/>
                    <a:pt x="358639" y="1676886"/>
                    <a:pt x="349180" y="1510207"/>
                  </a:cubicBezTo>
                  <a:cubicBezTo>
                    <a:pt x="347619" y="1482573"/>
                    <a:pt x="326399" y="1451821"/>
                    <a:pt x="306451" y="1430003"/>
                  </a:cubicBezTo>
                  <a:cubicBezTo>
                    <a:pt x="268511" y="1388202"/>
                    <a:pt x="266127" y="1390512"/>
                    <a:pt x="287747" y="1336633"/>
                  </a:cubicBezTo>
                  <a:cubicBezTo>
                    <a:pt x="293070" y="1323756"/>
                    <a:pt x="295470" y="1308272"/>
                    <a:pt x="304326" y="1298229"/>
                  </a:cubicBezTo>
                  <a:cubicBezTo>
                    <a:pt x="349361" y="1247057"/>
                    <a:pt x="331041" y="1191986"/>
                    <a:pt x="317671" y="1136667"/>
                  </a:cubicBezTo>
                  <a:cubicBezTo>
                    <a:pt x="315148" y="1126990"/>
                    <a:pt x="311827" y="1115354"/>
                    <a:pt x="314959" y="1106522"/>
                  </a:cubicBezTo>
                  <a:cubicBezTo>
                    <a:pt x="329032" y="1066641"/>
                    <a:pt x="319157" y="1035231"/>
                    <a:pt x="290675" y="1004980"/>
                  </a:cubicBezTo>
                  <a:cubicBezTo>
                    <a:pt x="266138" y="978690"/>
                    <a:pt x="249805" y="947108"/>
                    <a:pt x="272712" y="910357"/>
                  </a:cubicBezTo>
                  <a:cubicBezTo>
                    <a:pt x="323486" y="828702"/>
                    <a:pt x="317578" y="747981"/>
                    <a:pt x="270963" y="667028"/>
                  </a:cubicBezTo>
                  <a:cubicBezTo>
                    <a:pt x="237707" y="609204"/>
                    <a:pt x="225082" y="549995"/>
                    <a:pt x="244986" y="483131"/>
                  </a:cubicBezTo>
                  <a:cubicBezTo>
                    <a:pt x="252708" y="457408"/>
                    <a:pt x="242285" y="426353"/>
                    <a:pt x="241465" y="397465"/>
                  </a:cubicBezTo>
                  <a:cubicBezTo>
                    <a:pt x="240850" y="381142"/>
                    <a:pt x="239176" y="363176"/>
                    <a:pt x="244890" y="348507"/>
                  </a:cubicBezTo>
                  <a:cubicBezTo>
                    <a:pt x="259350" y="309454"/>
                    <a:pt x="279299" y="272445"/>
                    <a:pt x="293439" y="233141"/>
                  </a:cubicBezTo>
                  <a:cubicBezTo>
                    <a:pt x="300152" y="214256"/>
                    <a:pt x="302437" y="192349"/>
                    <a:pt x="300513" y="172069"/>
                  </a:cubicBezTo>
                  <a:close/>
                </a:path>
              </a:pathLst>
            </a:cu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97B054CB-4DA3-4EDD-B196-A5DDD1E4E6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79015" y="0"/>
              <a:ext cx="712985" cy="6858000"/>
            </a:xfrm>
            <a:custGeom>
              <a:avLst/>
              <a:gdLst>
                <a:gd name="connsiteX0" fmla="*/ 280560 w 712985"/>
                <a:gd name="connsiteY0" fmla="*/ 0 h 6858000"/>
                <a:gd name="connsiteX1" fmla="*/ 712985 w 712985"/>
                <a:gd name="connsiteY1" fmla="*/ 0 h 6858000"/>
                <a:gd name="connsiteX2" fmla="*/ 712985 w 712985"/>
                <a:gd name="connsiteY2" fmla="*/ 6858000 h 6858000"/>
                <a:gd name="connsiteX3" fmla="*/ 372527 w 712985"/>
                <a:gd name="connsiteY3" fmla="*/ 6858000 h 6858000"/>
                <a:gd name="connsiteX4" fmla="*/ 372901 w 712985"/>
                <a:gd name="connsiteY4" fmla="*/ 6835810 h 6858000"/>
                <a:gd name="connsiteX5" fmla="*/ 363017 w 712985"/>
                <a:gd name="connsiteY5" fmla="*/ 6518145 h 6858000"/>
                <a:gd name="connsiteX6" fmla="*/ 310498 w 712985"/>
                <a:gd name="connsiteY6" fmla="*/ 6393936 h 6858000"/>
                <a:gd name="connsiteX7" fmla="*/ 305420 w 712985"/>
                <a:gd name="connsiteY7" fmla="*/ 6355564 h 6858000"/>
                <a:gd name="connsiteX8" fmla="*/ 311030 w 712985"/>
                <a:gd name="connsiteY8" fmla="*/ 6267729 h 6858000"/>
                <a:gd name="connsiteX9" fmla="*/ 281440 w 712985"/>
                <a:gd name="connsiteY9" fmla="*/ 6090959 h 6858000"/>
                <a:gd name="connsiteX10" fmla="*/ 258928 w 712985"/>
                <a:gd name="connsiteY10" fmla="*/ 6026981 h 6858000"/>
                <a:gd name="connsiteX11" fmla="*/ 245105 w 712985"/>
                <a:gd name="connsiteY11" fmla="*/ 5991615 h 6858000"/>
                <a:gd name="connsiteX12" fmla="*/ 197441 w 712985"/>
                <a:gd name="connsiteY12" fmla="*/ 5807458 h 6858000"/>
                <a:gd name="connsiteX13" fmla="*/ 159115 w 712985"/>
                <a:gd name="connsiteY13" fmla="*/ 5727356 h 6858000"/>
                <a:gd name="connsiteX14" fmla="*/ 152306 w 712985"/>
                <a:gd name="connsiteY14" fmla="*/ 5705270 h 6858000"/>
                <a:gd name="connsiteX15" fmla="*/ 150939 w 712985"/>
                <a:gd name="connsiteY15" fmla="*/ 5580441 h 6858000"/>
                <a:gd name="connsiteX16" fmla="*/ 187956 w 712985"/>
                <a:gd name="connsiteY16" fmla="*/ 5482729 h 6858000"/>
                <a:gd name="connsiteX17" fmla="*/ 201902 w 712985"/>
                <a:gd name="connsiteY17" fmla="*/ 5463053 h 6858000"/>
                <a:gd name="connsiteX18" fmla="*/ 168174 w 712985"/>
                <a:gd name="connsiteY18" fmla="*/ 5205662 h 6858000"/>
                <a:gd name="connsiteX19" fmla="*/ 157186 w 712985"/>
                <a:gd name="connsiteY19" fmla="*/ 5166766 h 6858000"/>
                <a:gd name="connsiteX20" fmla="*/ 163999 w 712985"/>
                <a:gd name="connsiteY20" fmla="*/ 4972256 h 6858000"/>
                <a:gd name="connsiteX21" fmla="*/ 163388 w 712985"/>
                <a:gd name="connsiteY21" fmla="*/ 4915833 h 6858000"/>
                <a:gd name="connsiteX22" fmla="*/ 166361 w 712985"/>
                <a:gd name="connsiteY22" fmla="*/ 4712964 h 6858000"/>
                <a:gd name="connsiteX23" fmla="*/ 140122 w 712985"/>
                <a:gd name="connsiteY23" fmla="*/ 4687152 h 6858000"/>
                <a:gd name="connsiteX24" fmla="*/ 73058 w 712985"/>
                <a:gd name="connsiteY24" fmla="*/ 4611951 h 6858000"/>
                <a:gd name="connsiteX25" fmla="*/ 3979 w 712985"/>
                <a:gd name="connsiteY25" fmla="*/ 4456771 h 6858000"/>
                <a:gd name="connsiteX26" fmla="*/ 2091 w 712985"/>
                <a:gd name="connsiteY26" fmla="*/ 4412781 h 6858000"/>
                <a:gd name="connsiteX27" fmla="*/ 75905 w 712985"/>
                <a:gd name="connsiteY27" fmla="*/ 4292897 h 6858000"/>
                <a:gd name="connsiteX28" fmla="*/ 104434 w 712985"/>
                <a:gd name="connsiteY28" fmla="*/ 4235333 h 6858000"/>
                <a:gd name="connsiteX29" fmla="*/ 151065 w 712985"/>
                <a:gd name="connsiteY29" fmla="*/ 4075686 h 6858000"/>
                <a:gd name="connsiteX30" fmla="*/ 161243 w 712985"/>
                <a:gd name="connsiteY30" fmla="*/ 4061695 h 6858000"/>
                <a:gd name="connsiteX31" fmla="*/ 286285 w 712985"/>
                <a:gd name="connsiteY31" fmla="*/ 3933862 h 6858000"/>
                <a:gd name="connsiteX32" fmla="*/ 306926 w 712985"/>
                <a:gd name="connsiteY32" fmla="*/ 3905847 h 6858000"/>
                <a:gd name="connsiteX33" fmla="*/ 340015 w 712985"/>
                <a:gd name="connsiteY33" fmla="*/ 3871199 h 6858000"/>
                <a:gd name="connsiteX34" fmla="*/ 400111 w 712985"/>
                <a:gd name="connsiteY34" fmla="*/ 3767743 h 6858000"/>
                <a:gd name="connsiteX35" fmla="*/ 409694 w 712985"/>
                <a:gd name="connsiteY35" fmla="*/ 3646690 h 6858000"/>
                <a:gd name="connsiteX36" fmla="*/ 428447 w 712985"/>
                <a:gd name="connsiteY36" fmla="*/ 3499752 h 6858000"/>
                <a:gd name="connsiteX37" fmla="*/ 445033 w 712985"/>
                <a:gd name="connsiteY37" fmla="*/ 3437349 h 6858000"/>
                <a:gd name="connsiteX38" fmla="*/ 471431 w 712985"/>
                <a:gd name="connsiteY38" fmla="*/ 3272018 h 6858000"/>
                <a:gd name="connsiteX39" fmla="*/ 495919 w 712985"/>
                <a:gd name="connsiteY39" fmla="*/ 3153432 h 6858000"/>
                <a:gd name="connsiteX40" fmla="*/ 499541 w 712985"/>
                <a:gd name="connsiteY40" fmla="*/ 2985907 h 6858000"/>
                <a:gd name="connsiteX41" fmla="*/ 491640 w 712985"/>
                <a:gd name="connsiteY41" fmla="*/ 2905697 h 6858000"/>
                <a:gd name="connsiteX42" fmla="*/ 586592 w 712985"/>
                <a:gd name="connsiteY42" fmla="*/ 2746325 h 6858000"/>
                <a:gd name="connsiteX43" fmla="*/ 647211 w 712985"/>
                <a:gd name="connsiteY43" fmla="*/ 2620857 h 6858000"/>
                <a:gd name="connsiteX44" fmla="*/ 598120 w 712985"/>
                <a:gd name="connsiteY44" fmla="*/ 2501248 h 6858000"/>
                <a:gd name="connsiteX45" fmla="*/ 560897 w 712985"/>
                <a:gd name="connsiteY45" fmla="*/ 2471368 h 6858000"/>
                <a:gd name="connsiteX46" fmla="*/ 506928 w 712985"/>
                <a:gd name="connsiteY46" fmla="*/ 2272389 h 6858000"/>
                <a:gd name="connsiteX47" fmla="*/ 474122 w 712985"/>
                <a:gd name="connsiteY47" fmla="*/ 1983284 h 6858000"/>
                <a:gd name="connsiteX48" fmla="*/ 349180 w 712985"/>
                <a:gd name="connsiteY48" fmla="*/ 1510207 h 6858000"/>
                <a:gd name="connsiteX49" fmla="*/ 306451 w 712985"/>
                <a:gd name="connsiteY49" fmla="*/ 1430003 h 6858000"/>
                <a:gd name="connsiteX50" fmla="*/ 287747 w 712985"/>
                <a:gd name="connsiteY50" fmla="*/ 1336633 h 6858000"/>
                <a:gd name="connsiteX51" fmla="*/ 304326 w 712985"/>
                <a:gd name="connsiteY51" fmla="*/ 1298229 h 6858000"/>
                <a:gd name="connsiteX52" fmla="*/ 317671 w 712985"/>
                <a:gd name="connsiteY52" fmla="*/ 1136667 h 6858000"/>
                <a:gd name="connsiteX53" fmla="*/ 314959 w 712985"/>
                <a:gd name="connsiteY53" fmla="*/ 1106522 h 6858000"/>
                <a:gd name="connsiteX54" fmla="*/ 290675 w 712985"/>
                <a:gd name="connsiteY54" fmla="*/ 1004980 h 6858000"/>
                <a:gd name="connsiteX55" fmla="*/ 272712 w 712985"/>
                <a:gd name="connsiteY55" fmla="*/ 910357 h 6858000"/>
                <a:gd name="connsiteX56" fmla="*/ 270963 w 712985"/>
                <a:gd name="connsiteY56" fmla="*/ 667028 h 6858000"/>
                <a:gd name="connsiteX57" fmla="*/ 244986 w 712985"/>
                <a:gd name="connsiteY57" fmla="*/ 483131 h 6858000"/>
                <a:gd name="connsiteX58" fmla="*/ 241465 w 712985"/>
                <a:gd name="connsiteY58" fmla="*/ 397465 h 6858000"/>
                <a:gd name="connsiteX59" fmla="*/ 244890 w 712985"/>
                <a:gd name="connsiteY59" fmla="*/ 348507 h 6858000"/>
                <a:gd name="connsiteX60" fmla="*/ 293439 w 712985"/>
                <a:gd name="connsiteY60" fmla="*/ 233141 h 6858000"/>
                <a:gd name="connsiteX61" fmla="*/ 300513 w 712985"/>
                <a:gd name="connsiteY61" fmla="*/ 1720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12985" h="6858000">
                  <a:moveTo>
                    <a:pt x="280560" y="0"/>
                  </a:moveTo>
                  <a:lnTo>
                    <a:pt x="712985" y="0"/>
                  </a:lnTo>
                  <a:lnTo>
                    <a:pt x="712985" y="6858000"/>
                  </a:lnTo>
                  <a:lnTo>
                    <a:pt x="372527" y="6858000"/>
                  </a:lnTo>
                  <a:lnTo>
                    <a:pt x="372901" y="6835810"/>
                  </a:lnTo>
                  <a:cubicBezTo>
                    <a:pt x="343741" y="6729822"/>
                    <a:pt x="373381" y="6623551"/>
                    <a:pt x="363017" y="6518145"/>
                  </a:cubicBezTo>
                  <a:cubicBezTo>
                    <a:pt x="358372" y="6470360"/>
                    <a:pt x="362468" y="6422202"/>
                    <a:pt x="310498" y="6393936"/>
                  </a:cubicBezTo>
                  <a:cubicBezTo>
                    <a:pt x="303659" y="6390296"/>
                    <a:pt x="304819" y="6368800"/>
                    <a:pt x="305420" y="6355564"/>
                  </a:cubicBezTo>
                  <a:cubicBezTo>
                    <a:pt x="306594" y="6326166"/>
                    <a:pt x="314451" y="6296329"/>
                    <a:pt x="311030" y="6267729"/>
                  </a:cubicBezTo>
                  <a:cubicBezTo>
                    <a:pt x="304253" y="6208466"/>
                    <a:pt x="293104" y="6149393"/>
                    <a:pt x="281440" y="6090959"/>
                  </a:cubicBezTo>
                  <a:cubicBezTo>
                    <a:pt x="276978" y="6068911"/>
                    <a:pt x="266829" y="6048361"/>
                    <a:pt x="258928" y="6026981"/>
                  </a:cubicBezTo>
                  <a:cubicBezTo>
                    <a:pt x="254416" y="6015184"/>
                    <a:pt x="244605" y="6003083"/>
                    <a:pt x="245105" y="5991615"/>
                  </a:cubicBezTo>
                  <a:cubicBezTo>
                    <a:pt x="248075" y="5925141"/>
                    <a:pt x="216651" y="5867990"/>
                    <a:pt x="197441" y="5807458"/>
                  </a:cubicBezTo>
                  <a:cubicBezTo>
                    <a:pt x="188523" y="5779456"/>
                    <a:pt x="171697" y="5754078"/>
                    <a:pt x="159115" y="5727356"/>
                  </a:cubicBezTo>
                  <a:cubicBezTo>
                    <a:pt x="155717" y="5720411"/>
                    <a:pt x="152517" y="5712566"/>
                    <a:pt x="152306" y="5705270"/>
                  </a:cubicBezTo>
                  <a:cubicBezTo>
                    <a:pt x="151252" y="5663532"/>
                    <a:pt x="151674" y="5621922"/>
                    <a:pt x="150939" y="5580441"/>
                  </a:cubicBezTo>
                  <a:cubicBezTo>
                    <a:pt x="150326" y="5542748"/>
                    <a:pt x="147369" y="5505023"/>
                    <a:pt x="187956" y="5482729"/>
                  </a:cubicBezTo>
                  <a:cubicBezTo>
                    <a:pt x="194324" y="5479395"/>
                    <a:pt x="198291" y="5470181"/>
                    <a:pt x="201902" y="5463053"/>
                  </a:cubicBezTo>
                  <a:cubicBezTo>
                    <a:pt x="257480" y="5353065"/>
                    <a:pt x="249730" y="5298303"/>
                    <a:pt x="168174" y="5205662"/>
                  </a:cubicBezTo>
                  <a:cubicBezTo>
                    <a:pt x="159805" y="5196040"/>
                    <a:pt x="152161" y="5174340"/>
                    <a:pt x="157186" y="5166766"/>
                  </a:cubicBezTo>
                  <a:cubicBezTo>
                    <a:pt x="198743" y="5102508"/>
                    <a:pt x="186477" y="5038579"/>
                    <a:pt x="163999" y="4972256"/>
                  </a:cubicBezTo>
                  <a:cubicBezTo>
                    <a:pt x="158020" y="4955056"/>
                    <a:pt x="155299" y="4930181"/>
                    <a:pt x="163388" y="4915833"/>
                  </a:cubicBezTo>
                  <a:cubicBezTo>
                    <a:pt x="200708" y="4847649"/>
                    <a:pt x="186907" y="4780374"/>
                    <a:pt x="166361" y="4712964"/>
                  </a:cubicBezTo>
                  <a:cubicBezTo>
                    <a:pt x="163165" y="4702485"/>
                    <a:pt x="150748" y="4690669"/>
                    <a:pt x="140122" y="4687152"/>
                  </a:cubicBezTo>
                  <a:cubicBezTo>
                    <a:pt x="102452" y="4674589"/>
                    <a:pt x="86917" y="4644970"/>
                    <a:pt x="73058" y="4611951"/>
                  </a:cubicBezTo>
                  <a:cubicBezTo>
                    <a:pt x="50686" y="4559957"/>
                    <a:pt x="25516" y="4509149"/>
                    <a:pt x="3979" y="4456771"/>
                  </a:cubicBezTo>
                  <a:cubicBezTo>
                    <a:pt x="-1236" y="4443877"/>
                    <a:pt x="-726" y="4427139"/>
                    <a:pt x="2091" y="4412781"/>
                  </a:cubicBezTo>
                  <a:cubicBezTo>
                    <a:pt x="11653" y="4363733"/>
                    <a:pt x="45382" y="4329603"/>
                    <a:pt x="75905" y="4292897"/>
                  </a:cubicBezTo>
                  <a:cubicBezTo>
                    <a:pt x="89361" y="4276787"/>
                    <a:pt x="97880" y="4255660"/>
                    <a:pt x="104434" y="4235333"/>
                  </a:cubicBezTo>
                  <a:cubicBezTo>
                    <a:pt x="121200" y="4182569"/>
                    <a:pt x="135523" y="4128901"/>
                    <a:pt x="151065" y="4075686"/>
                  </a:cubicBezTo>
                  <a:cubicBezTo>
                    <a:pt x="152552" y="4070549"/>
                    <a:pt x="157315" y="4065932"/>
                    <a:pt x="161243" y="4061695"/>
                  </a:cubicBezTo>
                  <a:cubicBezTo>
                    <a:pt x="202828" y="4019095"/>
                    <a:pt x="244731" y="3976753"/>
                    <a:pt x="286285" y="3933862"/>
                  </a:cubicBezTo>
                  <a:cubicBezTo>
                    <a:pt x="294168" y="3925683"/>
                    <a:pt x="299393" y="3914571"/>
                    <a:pt x="306926" y="3905847"/>
                  </a:cubicBezTo>
                  <a:cubicBezTo>
                    <a:pt x="317292" y="3893589"/>
                    <a:pt x="326766" y="3878502"/>
                    <a:pt x="340015" y="3871199"/>
                  </a:cubicBezTo>
                  <a:cubicBezTo>
                    <a:pt x="381725" y="3848490"/>
                    <a:pt x="396760" y="3812013"/>
                    <a:pt x="400111" y="3767743"/>
                  </a:cubicBezTo>
                  <a:cubicBezTo>
                    <a:pt x="403294" y="3727294"/>
                    <a:pt x="405323" y="3686973"/>
                    <a:pt x="409694" y="3646690"/>
                  </a:cubicBezTo>
                  <a:cubicBezTo>
                    <a:pt x="414852" y="3597538"/>
                    <a:pt x="420910" y="3548579"/>
                    <a:pt x="428447" y="3499752"/>
                  </a:cubicBezTo>
                  <a:cubicBezTo>
                    <a:pt x="431696" y="3478619"/>
                    <a:pt x="435683" y="3456228"/>
                    <a:pt x="445033" y="3437349"/>
                  </a:cubicBezTo>
                  <a:cubicBezTo>
                    <a:pt x="470858" y="3384475"/>
                    <a:pt x="486179" y="3329236"/>
                    <a:pt x="471431" y="3272018"/>
                  </a:cubicBezTo>
                  <a:cubicBezTo>
                    <a:pt x="459682" y="3226180"/>
                    <a:pt x="472474" y="3185267"/>
                    <a:pt x="495919" y="3153432"/>
                  </a:cubicBezTo>
                  <a:cubicBezTo>
                    <a:pt x="538461" y="3095505"/>
                    <a:pt x="521296" y="3040311"/>
                    <a:pt x="499541" y="2985907"/>
                  </a:cubicBezTo>
                  <a:cubicBezTo>
                    <a:pt x="488276" y="2957871"/>
                    <a:pt x="486838" y="2934028"/>
                    <a:pt x="491640" y="2905697"/>
                  </a:cubicBezTo>
                  <a:cubicBezTo>
                    <a:pt x="502898" y="2840071"/>
                    <a:pt x="547705" y="2792141"/>
                    <a:pt x="586592" y="2746325"/>
                  </a:cubicBezTo>
                  <a:cubicBezTo>
                    <a:pt x="619786" y="2707275"/>
                    <a:pt x="636305" y="2665661"/>
                    <a:pt x="647211" y="2620857"/>
                  </a:cubicBezTo>
                  <a:cubicBezTo>
                    <a:pt x="661216" y="2564298"/>
                    <a:pt x="648982" y="2522027"/>
                    <a:pt x="598120" y="2501248"/>
                  </a:cubicBezTo>
                  <a:cubicBezTo>
                    <a:pt x="583733" y="2495506"/>
                    <a:pt x="566431" y="2484521"/>
                    <a:pt x="560897" y="2471368"/>
                  </a:cubicBezTo>
                  <a:cubicBezTo>
                    <a:pt x="533469" y="2407931"/>
                    <a:pt x="496686" y="2344634"/>
                    <a:pt x="506928" y="2272389"/>
                  </a:cubicBezTo>
                  <a:cubicBezTo>
                    <a:pt x="520879" y="2172517"/>
                    <a:pt x="509052" y="2077807"/>
                    <a:pt x="474122" y="1983284"/>
                  </a:cubicBezTo>
                  <a:cubicBezTo>
                    <a:pt x="417537" y="1829959"/>
                    <a:pt x="358639" y="1676886"/>
                    <a:pt x="349180" y="1510207"/>
                  </a:cubicBezTo>
                  <a:cubicBezTo>
                    <a:pt x="347619" y="1482573"/>
                    <a:pt x="326399" y="1451821"/>
                    <a:pt x="306451" y="1430003"/>
                  </a:cubicBezTo>
                  <a:cubicBezTo>
                    <a:pt x="268511" y="1388202"/>
                    <a:pt x="266127" y="1390512"/>
                    <a:pt x="287747" y="1336633"/>
                  </a:cubicBezTo>
                  <a:cubicBezTo>
                    <a:pt x="293070" y="1323756"/>
                    <a:pt x="295470" y="1308272"/>
                    <a:pt x="304326" y="1298229"/>
                  </a:cubicBezTo>
                  <a:cubicBezTo>
                    <a:pt x="349361" y="1247057"/>
                    <a:pt x="331041" y="1191986"/>
                    <a:pt x="317671" y="1136667"/>
                  </a:cubicBezTo>
                  <a:cubicBezTo>
                    <a:pt x="315148" y="1126990"/>
                    <a:pt x="311827" y="1115354"/>
                    <a:pt x="314959" y="1106522"/>
                  </a:cubicBezTo>
                  <a:cubicBezTo>
                    <a:pt x="329032" y="1066641"/>
                    <a:pt x="319157" y="1035231"/>
                    <a:pt x="290675" y="1004980"/>
                  </a:cubicBezTo>
                  <a:cubicBezTo>
                    <a:pt x="266138" y="978690"/>
                    <a:pt x="249805" y="947108"/>
                    <a:pt x="272712" y="910357"/>
                  </a:cubicBezTo>
                  <a:cubicBezTo>
                    <a:pt x="323486" y="828702"/>
                    <a:pt x="317578" y="747981"/>
                    <a:pt x="270963" y="667028"/>
                  </a:cubicBezTo>
                  <a:cubicBezTo>
                    <a:pt x="237707" y="609204"/>
                    <a:pt x="225082" y="549995"/>
                    <a:pt x="244986" y="483131"/>
                  </a:cubicBezTo>
                  <a:cubicBezTo>
                    <a:pt x="252708" y="457408"/>
                    <a:pt x="242285" y="426353"/>
                    <a:pt x="241465" y="397465"/>
                  </a:cubicBezTo>
                  <a:cubicBezTo>
                    <a:pt x="240850" y="381142"/>
                    <a:pt x="239176" y="363176"/>
                    <a:pt x="244890" y="348507"/>
                  </a:cubicBezTo>
                  <a:cubicBezTo>
                    <a:pt x="259350" y="309454"/>
                    <a:pt x="279299" y="272445"/>
                    <a:pt x="293439" y="233141"/>
                  </a:cubicBezTo>
                  <a:cubicBezTo>
                    <a:pt x="300152" y="214256"/>
                    <a:pt x="302437" y="192349"/>
                    <a:pt x="300513" y="172069"/>
                  </a:cubicBezTo>
                  <a:close/>
                </a:path>
              </a:pathLst>
            </a:custGeom>
            <a:blipFill>
              <a:blip r:embed="rId2">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452645012"/>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1A75659-5A6F-4F77-9679-678A00B9D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any question marks on black background">
            <a:extLst>
              <a:ext uri="{FF2B5EF4-FFF2-40B4-BE49-F238E27FC236}">
                <a16:creationId xmlns:a16="http://schemas.microsoft.com/office/drawing/2014/main" id="{AADB577E-1A57-4AA8-3629-6125CF948D63}"/>
              </a:ext>
            </a:extLst>
          </p:cNvPr>
          <p:cNvPicPr>
            <a:picLocks noChangeAspect="1"/>
          </p:cNvPicPr>
          <p:nvPr/>
        </p:nvPicPr>
        <p:blipFill rotWithShape="1">
          <a:blip r:embed="rId2"/>
          <a:srcRect l="22896" r="2" b="2"/>
          <a:stretch/>
        </p:blipFill>
        <p:spPr>
          <a:xfrm>
            <a:off x="20" y="10"/>
            <a:ext cx="8668492" cy="6857990"/>
          </a:xfrm>
          <a:prstGeom prst="rect">
            <a:avLst/>
          </a:prstGeom>
        </p:spPr>
      </p:pic>
      <p:sp>
        <p:nvSpPr>
          <p:cNvPr id="11" name="Rectangle 10">
            <a:extLst>
              <a:ext uri="{FF2B5EF4-FFF2-40B4-BE49-F238E27FC236}">
                <a16:creationId xmlns:a16="http://schemas.microsoft.com/office/drawing/2014/main" id="{E30A3A45-140E-431E-AED0-07EF836310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435399" y="0"/>
            <a:ext cx="9756601" cy="6858000"/>
          </a:xfrm>
          <a:prstGeom prst="rect">
            <a:avLst/>
          </a:prstGeom>
          <a:gradFill>
            <a:gsLst>
              <a:gs pos="53000">
                <a:schemeClr val="bg1"/>
              </a:gs>
              <a:gs pos="35000">
                <a:schemeClr val="bg1">
                  <a:alpha val="76000"/>
                </a:schemeClr>
              </a:gs>
              <a:gs pos="19000">
                <a:schemeClr val="bg1">
                  <a:alpha val="40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83E9E9A-0BA0-602B-E7A4-D0C282F6A552}"/>
              </a:ext>
            </a:extLst>
          </p:cNvPr>
          <p:cNvSpPr>
            <a:spLocks noGrp="1"/>
          </p:cNvSpPr>
          <p:nvPr>
            <p:ph type="title"/>
          </p:nvPr>
        </p:nvSpPr>
        <p:spPr>
          <a:xfrm>
            <a:off x="7114299" y="935736"/>
            <a:ext cx="3438144" cy="1124712"/>
          </a:xfrm>
        </p:spPr>
        <p:txBody>
          <a:bodyPr anchor="b">
            <a:normAutofit/>
          </a:bodyPr>
          <a:lstStyle/>
          <a:p>
            <a:r>
              <a:rPr lang="en-US" sz="4000" dirty="0"/>
              <a:t>Your turn</a:t>
            </a:r>
          </a:p>
        </p:txBody>
      </p:sp>
      <p:sp>
        <p:nvSpPr>
          <p:cNvPr id="1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687333"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53018" y="2443480"/>
            <a:ext cx="3218688"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05A5BB3-E8DB-9C74-DF54-060A4BAEFEE1}"/>
              </a:ext>
            </a:extLst>
          </p:cNvPr>
          <p:cNvSpPr>
            <a:spLocks noGrp="1"/>
          </p:cNvSpPr>
          <p:nvPr>
            <p:ph idx="1"/>
          </p:nvPr>
        </p:nvSpPr>
        <p:spPr>
          <a:xfrm>
            <a:off x="6222380" y="2480818"/>
            <a:ext cx="5969599" cy="3207258"/>
          </a:xfrm>
        </p:spPr>
        <p:txBody>
          <a:bodyPr anchor="t">
            <a:noAutofit/>
          </a:bodyPr>
          <a:lstStyle/>
          <a:p>
            <a:r>
              <a:rPr lang="en-US" sz="2600" dirty="0"/>
              <a:t>Share your discussion questions in groups. Which moves on the handout are your questions making? Work together to strengthen each question and generate a couple new ones using moves that you don’t have represented yet. </a:t>
            </a:r>
          </a:p>
          <a:p>
            <a:r>
              <a:rPr lang="en-US" sz="2600" dirty="0"/>
              <a:t>Do any of your questions make interesting moves that are not represented on the handout? </a:t>
            </a:r>
          </a:p>
          <a:p>
            <a:r>
              <a:rPr lang="en-US" sz="2600" dirty="0"/>
              <a:t>Each group will be asked to share their strongest question with the class!</a:t>
            </a:r>
          </a:p>
        </p:txBody>
      </p:sp>
    </p:spTree>
    <p:extLst>
      <p:ext uri="{BB962C8B-B14F-4D97-AF65-F5344CB8AC3E}">
        <p14:creationId xmlns:p14="http://schemas.microsoft.com/office/powerpoint/2010/main" val="1705237866"/>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3271</TotalTime>
  <Words>437</Words>
  <Application>Microsoft Macintosh PowerPoint</Application>
  <PresentationFormat>Widescreen</PresentationFormat>
  <Paragraphs>35</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Lato</vt:lpstr>
      <vt:lpstr>Office Theme</vt:lpstr>
      <vt:lpstr> Strategies for responding critically to a text  Class Session for Applications of Biological Concepts in Public Health  March 14, 2023</vt:lpstr>
      <vt:lpstr>Good discussion questions start with annotations that record or highlight:</vt:lpstr>
      <vt:lpstr>Thoughts? </vt:lpstr>
      <vt:lpstr>Thoughts? </vt:lpstr>
      <vt:lpstr>Great discussion questions/ reading responses:</vt:lpstr>
      <vt:lpstr>Analytical moves (Go inward)</vt:lpstr>
      <vt:lpstr>Analogical and extending moves (Go outward)</vt:lpstr>
      <vt:lpstr>Your turn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Tools for Critical Reading and Writing  Class Session for Applications of Biological Concepts in Public Health March 14 2023</dc:title>
  <dc:creator>Rebecca Wilbanks</dc:creator>
  <cp:lastModifiedBy>Rebecca Wilbanks</cp:lastModifiedBy>
  <cp:revision>8</cp:revision>
  <dcterms:created xsi:type="dcterms:W3CDTF">2023-03-14T02:46:52Z</dcterms:created>
  <dcterms:modified xsi:type="dcterms:W3CDTF">2023-04-20T18:51:30Z</dcterms:modified>
</cp:coreProperties>
</file>